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3"/>
    <p:sldId id="279" r:id="rId4"/>
    <p:sldId id="266" r:id="rId5"/>
    <p:sldId id="268" r:id="rId6"/>
    <p:sldId id="280" r:id="rId7"/>
    <p:sldId id="264" r:id="rId8"/>
    <p:sldId id="265" r:id="rId9"/>
    <p:sldId id="274" r:id="rId10"/>
    <p:sldId id="267" r:id="rId11"/>
    <p:sldId id="275" r:id="rId12"/>
    <p:sldId id="270" r:id="rId13"/>
    <p:sldId id="28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E2511"/>
    <a:srgbClr val="8C1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32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3581199 w 6096000"/>
              <a:gd name="connsiteY1" fmla="*/ 0 h 6858000"/>
              <a:gd name="connsiteX2" fmla="*/ 6096000 w 6096000"/>
              <a:gd name="connsiteY2" fmla="*/ 2514801 h 6858000"/>
              <a:gd name="connsiteX3" fmla="*/ 6096000 w 6096000"/>
              <a:gd name="connsiteY3" fmla="*/ 2602383 h 6858000"/>
              <a:gd name="connsiteX4" fmla="*/ 1840383 w 6096000"/>
              <a:gd name="connsiteY4" fmla="*/ 6858000 h 6858000"/>
              <a:gd name="connsiteX5" fmla="*/ 0 w 6096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3581199" y="0"/>
                </a:lnTo>
                <a:lnTo>
                  <a:pt x="6096000" y="2514801"/>
                </a:lnTo>
                <a:lnTo>
                  <a:pt x="6096000" y="2602383"/>
                </a:lnTo>
                <a:lnTo>
                  <a:pt x="1840383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rgbClr val="DE251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C20-129F-4C75-B6C8-9FEE15FC23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7445-AA7B-4996-AF1E-B981E5FC3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Grp="1"/>
          </p:cNvSpPr>
          <p:nvPr>
            <p:ph type="pic" sz="quarter" idx="10"/>
          </p:nvPr>
        </p:nvSpPr>
        <p:spPr>
          <a:xfrm>
            <a:off x="9332685" y="569685"/>
            <a:ext cx="2859314" cy="5718628"/>
          </a:xfrm>
          <a:custGeom>
            <a:avLst/>
            <a:gdLst>
              <a:gd name="connsiteX0" fmla="*/ 2859314 w 2859314"/>
              <a:gd name="connsiteY0" fmla="*/ 0 h 5718628"/>
              <a:gd name="connsiteX1" fmla="*/ 2859314 w 2859314"/>
              <a:gd name="connsiteY1" fmla="*/ 5718628 h 5718628"/>
              <a:gd name="connsiteX2" fmla="*/ 0 w 2859314"/>
              <a:gd name="connsiteY2" fmla="*/ 2859314 h 571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9314" h="5718628">
                <a:moveTo>
                  <a:pt x="2859314" y="0"/>
                </a:moveTo>
                <a:lnTo>
                  <a:pt x="2859314" y="5718628"/>
                </a:lnTo>
                <a:lnTo>
                  <a:pt x="0" y="2859314"/>
                </a:lnTo>
                <a:close/>
              </a:path>
            </a:pathLst>
          </a:custGeom>
          <a:pattFill prst="pct5">
            <a:fgClr>
              <a:srgbClr val="DE251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Grp="1"/>
          </p:cNvSpPr>
          <p:nvPr>
            <p:ph type="pic" sz="quarter" idx="10"/>
          </p:nvPr>
        </p:nvSpPr>
        <p:spPr>
          <a:xfrm>
            <a:off x="0" y="2410511"/>
            <a:ext cx="5549154" cy="3093071"/>
          </a:xfrm>
          <a:custGeom>
            <a:avLst/>
            <a:gdLst>
              <a:gd name="connsiteX0" fmla="*/ 0 w 5549154"/>
              <a:gd name="connsiteY0" fmla="*/ 0 h 3093071"/>
              <a:gd name="connsiteX1" fmla="*/ 5549154 w 5549154"/>
              <a:gd name="connsiteY1" fmla="*/ 0 h 3093071"/>
              <a:gd name="connsiteX2" fmla="*/ 5549154 w 5549154"/>
              <a:gd name="connsiteY2" fmla="*/ 3093071 h 3093071"/>
              <a:gd name="connsiteX3" fmla="*/ 0 w 5549154"/>
              <a:gd name="connsiteY3" fmla="*/ 3093071 h 309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9154" h="3093071">
                <a:moveTo>
                  <a:pt x="0" y="0"/>
                </a:moveTo>
                <a:lnTo>
                  <a:pt x="5549154" y="0"/>
                </a:lnTo>
                <a:lnTo>
                  <a:pt x="5549154" y="3093071"/>
                </a:lnTo>
                <a:lnTo>
                  <a:pt x="0" y="30930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Grp="1"/>
          </p:cNvSpPr>
          <p:nvPr>
            <p:ph type="pic" sz="quarter" idx="10"/>
          </p:nvPr>
        </p:nvSpPr>
        <p:spPr>
          <a:xfrm>
            <a:off x="7531100" y="2080904"/>
            <a:ext cx="3595996" cy="3595996"/>
          </a:xfrm>
          <a:custGeom>
            <a:avLst/>
            <a:gdLst>
              <a:gd name="connsiteX0" fmla="*/ 1797998 w 3595996"/>
              <a:gd name="connsiteY0" fmla="*/ 0 h 3595996"/>
              <a:gd name="connsiteX1" fmla="*/ 3595996 w 3595996"/>
              <a:gd name="connsiteY1" fmla="*/ 1797998 h 3595996"/>
              <a:gd name="connsiteX2" fmla="*/ 1797998 w 3595996"/>
              <a:gd name="connsiteY2" fmla="*/ 3595996 h 3595996"/>
              <a:gd name="connsiteX3" fmla="*/ 0 w 3595996"/>
              <a:gd name="connsiteY3" fmla="*/ 1797998 h 3595996"/>
              <a:gd name="connsiteX4" fmla="*/ 1797998 w 3595996"/>
              <a:gd name="connsiteY4" fmla="*/ 0 h 359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5996" h="3595996">
                <a:moveTo>
                  <a:pt x="1797998" y="0"/>
                </a:moveTo>
                <a:cubicBezTo>
                  <a:pt x="2791005" y="0"/>
                  <a:pt x="3595996" y="804991"/>
                  <a:pt x="3595996" y="1797998"/>
                </a:cubicBezTo>
                <a:cubicBezTo>
                  <a:pt x="3595996" y="2791005"/>
                  <a:pt x="2791005" y="3595996"/>
                  <a:pt x="1797998" y="3595996"/>
                </a:cubicBezTo>
                <a:cubicBezTo>
                  <a:pt x="804991" y="3595996"/>
                  <a:pt x="0" y="2791005"/>
                  <a:pt x="0" y="1797998"/>
                </a:cubicBezTo>
                <a:cubicBezTo>
                  <a:pt x="0" y="804991"/>
                  <a:pt x="804991" y="0"/>
                  <a:pt x="1797998" y="0"/>
                </a:cubicBezTo>
                <a:close/>
              </a:path>
            </a:pathLst>
          </a:custGeom>
          <a:pattFill prst="pct5">
            <a:fgClr>
              <a:srgbClr val="DE251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Grp="1"/>
          </p:cNvSpPr>
          <p:nvPr>
            <p:ph type="pic" sz="quarter" idx="10"/>
          </p:nvPr>
        </p:nvSpPr>
        <p:spPr>
          <a:xfrm>
            <a:off x="1359567" y="2222500"/>
            <a:ext cx="1828800" cy="18288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lnTo>
                  <a:pt x="1828800" y="1828800"/>
                </a:lnTo>
                <a:lnTo>
                  <a:pt x="0" y="1828800"/>
                </a:lnTo>
                <a:close/>
              </a:path>
            </a:pathLst>
          </a:custGeom>
          <a:pattFill prst="pct5">
            <a:fgClr>
              <a:srgbClr val="DE251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Grp="1"/>
          </p:cNvSpPr>
          <p:nvPr>
            <p:ph type="pic" sz="quarter" idx="11"/>
          </p:nvPr>
        </p:nvSpPr>
        <p:spPr>
          <a:xfrm>
            <a:off x="5181600" y="2222500"/>
            <a:ext cx="1828800" cy="18288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lnTo>
                  <a:pt x="1828800" y="1828800"/>
                </a:lnTo>
                <a:lnTo>
                  <a:pt x="0" y="1828800"/>
                </a:lnTo>
                <a:close/>
              </a:path>
            </a:pathLst>
          </a:custGeom>
          <a:pattFill prst="pct5">
            <a:fgClr>
              <a:srgbClr val="DE251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9003633" y="2222500"/>
            <a:ext cx="1828800" cy="18288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lnTo>
                  <a:pt x="1828800" y="1828800"/>
                </a:lnTo>
                <a:lnTo>
                  <a:pt x="0" y="1828800"/>
                </a:lnTo>
                <a:close/>
              </a:path>
            </a:pathLst>
          </a:custGeom>
          <a:pattFill prst="pct5">
            <a:fgClr>
              <a:srgbClr val="DE251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DD175-54C2-4952-B74C-311845E9B3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EBE17-DD67-45B4-BC84-A81DD4A5B2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B206A-531D-445F-8876-C326C05B0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646E3-7DEC-4ACC-94F8-6FE93FF17E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33750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68605" y="0"/>
            <a:ext cx="6957695" cy="6858000"/>
          </a:xfrm>
          <a:custGeom>
            <a:avLst/>
            <a:gdLst>
              <a:gd name="connsiteX0" fmla="*/ 1740820 w 7999263"/>
              <a:gd name="connsiteY0" fmla="*/ 0 h 6858002"/>
              <a:gd name="connsiteX1" fmla="*/ 5440670 w 7999263"/>
              <a:gd name="connsiteY1" fmla="*/ 0 h 6858002"/>
              <a:gd name="connsiteX2" fmla="*/ 7999263 w 7999263"/>
              <a:gd name="connsiteY2" fmla="*/ 2558593 h 6858002"/>
              <a:gd name="connsiteX3" fmla="*/ 3699852 w 7999263"/>
              <a:gd name="connsiteY3" fmla="*/ 6858002 h 6858002"/>
              <a:gd name="connsiteX4" fmla="*/ 0 w 7999263"/>
              <a:gd name="connsiteY4" fmla="*/ 6858002 h 6858002"/>
              <a:gd name="connsiteX5" fmla="*/ 4299412 w 7999263"/>
              <a:gd name="connsiteY5" fmla="*/ 2558593 h 6858002"/>
              <a:gd name="connsiteX6" fmla="*/ 1740820 w 7999263"/>
              <a:gd name="connsiteY6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99263" h="6858002">
                <a:moveTo>
                  <a:pt x="1740820" y="0"/>
                </a:moveTo>
                <a:lnTo>
                  <a:pt x="5440670" y="0"/>
                </a:lnTo>
                <a:lnTo>
                  <a:pt x="7999263" y="2558593"/>
                </a:lnTo>
                <a:lnTo>
                  <a:pt x="3699852" y="6858002"/>
                </a:lnTo>
                <a:lnTo>
                  <a:pt x="0" y="6858002"/>
                </a:lnTo>
                <a:lnTo>
                  <a:pt x="4299412" y="2558593"/>
                </a:lnTo>
                <a:lnTo>
                  <a:pt x="1740820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68437" y="2563569"/>
            <a:ext cx="6144362" cy="4294433"/>
          </a:xfrm>
          <a:custGeom>
            <a:avLst/>
            <a:gdLst>
              <a:gd name="connsiteX0" fmla="*/ 3425035 w 4900446"/>
              <a:gd name="connsiteY0" fmla="*/ 0 h 3425032"/>
              <a:gd name="connsiteX1" fmla="*/ 4900446 w 4900446"/>
              <a:gd name="connsiteY1" fmla="*/ 1475411 h 3425032"/>
              <a:gd name="connsiteX2" fmla="*/ 2950823 w 4900446"/>
              <a:gd name="connsiteY2" fmla="*/ 3425032 h 3425032"/>
              <a:gd name="connsiteX3" fmla="*/ 0 w 4900446"/>
              <a:gd name="connsiteY3" fmla="*/ 3425032 h 3425032"/>
              <a:gd name="connsiteX4" fmla="*/ 3425035 w 4900446"/>
              <a:gd name="connsiteY4" fmla="*/ 0 h 34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0446" h="3425032">
                <a:moveTo>
                  <a:pt x="3425035" y="0"/>
                </a:moveTo>
                <a:lnTo>
                  <a:pt x="4900446" y="1475411"/>
                </a:lnTo>
                <a:lnTo>
                  <a:pt x="2950823" y="3425032"/>
                </a:lnTo>
                <a:lnTo>
                  <a:pt x="0" y="3425032"/>
                </a:lnTo>
                <a:lnTo>
                  <a:pt x="3425035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2"/>
            </p:custDataLst>
          </p:nvPr>
        </p:nvSpPr>
        <p:spPr>
          <a:xfrm>
            <a:off x="7503667" y="4090769"/>
            <a:ext cx="403491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763895" y="2780665"/>
            <a:ext cx="6319520" cy="936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4000" b="1" dirty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GREY BOX TESTING</a:t>
            </a:r>
            <a:endParaRPr lang="en-US" altLang="zh-CN" sz="4000" b="1" dirty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944099" y="0"/>
            <a:ext cx="2227104" cy="1113552"/>
          </a:xfrm>
          <a:custGeom>
            <a:avLst/>
            <a:gdLst>
              <a:gd name="connsiteX0" fmla="*/ 0 w 2227104"/>
              <a:gd name="connsiteY0" fmla="*/ 0 h 1113552"/>
              <a:gd name="connsiteX1" fmla="*/ 2227104 w 2227104"/>
              <a:gd name="connsiteY1" fmla="*/ 0 h 1113552"/>
              <a:gd name="connsiteX2" fmla="*/ 1113552 w 2227104"/>
              <a:gd name="connsiteY2" fmla="*/ 1113552 h 111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7104" h="1113552">
                <a:moveTo>
                  <a:pt x="0" y="0"/>
                </a:moveTo>
                <a:lnTo>
                  <a:pt x="2227104" y="0"/>
                </a:lnTo>
                <a:lnTo>
                  <a:pt x="1113552" y="11135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922780" y="5162550"/>
            <a:ext cx="372745" cy="222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10475" y="464058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PRESENTED BY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849995" y="538416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HARIKRISHNAN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0" y="356421"/>
            <a:ext cx="4547934" cy="792109"/>
          </a:xfrm>
          <a:custGeom>
            <a:avLst/>
            <a:gdLst>
              <a:gd name="connsiteX0" fmla="*/ 3825076 w 4547934"/>
              <a:gd name="connsiteY0" fmla="*/ 0 h 792109"/>
              <a:gd name="connsiteX1" fmla="*/ 4252413 w 4547934"/>
              <a:gd name="connsiteY1" fmla="*/ 0 h 792109"/>
              <a:gd name="connsiteX2" fmla="*/ 4547934 w 4547934"/>
              <a:gd name="connsiteY2" fmla="*/ 295521 h 792109"/>
              <a:gd name="connsiteX3" fmla="*/ 4051347 w 4547934"/>
              <a:gd name="connsiteY3" fmla="*/ 792108 h 792109"/>
              <a:gd name="connsiteX4" fmla="*/ 3938334 w 4547934"/>
              <a:gd name="connsiteY4" fmla="*/ 792108 h 792109"/>
              <a:gd name="connsiteX5" fmla="*/ 3938334 w 4547934"/>
              <a:gd name="connsiteY5" fmla="*/ 792109 h 792109"/>
              <a:gd name="connsiteX6" fmla="*/ 0 w 4547934"/>
              <a:gd name="connsiteY6" fmla="*/ 792109 h 792109"/>
              <a:gd name="connsiteX7" fmla="*/ 0 w 4547934"/>
              <a:gd name="connsiteY7" fmla="*/ 1 h 792109"/>
              <a:gd name="connsiteX8" fmla="*/ 3825077 w 4547934"/>
              <a:gd name="connsiteY8" fmla="*/ 1 h 792109"/>
              <a:gd name="connsiteX9" fmla="*/ 3825076 w 4547934"/>
              <a:gd name="connsiteY9" fmla="*/ 0 h 79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934" h="792109">
                <a:moveTo>
                  <a:pt x="3825076" y="0"/>
                </a:moveTo>
                <a:lnTo>
                  <a:pt x="4252413" y="0"/>
                </a:lnTo>
                <a:lnTo>
                  <a:pt x="4547934" y="295521"/>
                </a:lnTo>
                <a:lnTo>
                  <a:pt x="4051347" y="792108"/>
                </a:lnTo>
                <a:lnTo>
                  <a:pt x="3938334" y="792108"/>
                </a:lnTo>
                <a:lnTo>
                  <a:pt x="3938334" y="792109"/>
                </a:lnTo>
                <a:lnTo>
                  <a:pt x="0" y="792109"/>
                </a:lnTo>
                <a:lnTo>
                  <a:pt x="0" y="1"/>
                </a:lnTo>
                <a:lnTo>
                  <a:pt x="3825077" y="1"/>
                </a:lnTo>
                <a:lnTo>
                  <a:pt x="3825076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3105" y="356870"/>
            <a:ext cx="3835400" cy="819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DISADVANTAGE OF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816221" y="356420"/>
            <a:ext cx="7375778" cy="792110"/>
          </a:xfrm>
          <a:custGeom>
            <a:avLst/>
            <a:gdLst>
              <a:gd name="connsiteX0" fmla="*/ 2445003 w 7375778"/>
              <a:gd name="connsiteY0" fmla="*/ 0 h 792110"/>
              <a:gd name="connsiteX1" fmla="*/ 2930778 w 7375778"/>
              <a:gd name="connsiteY1" fmla="*/ 0 h 792110"/>
              <a:gd name="connsiteX2" fmla="*/ 6931278 w 7375778"/>
              <a:gd name="connsiteY2" fmla="*/ 0 h 792110"/>
              <a:gd name="connsiteX3" fmla="*/ 6931278 w 7375778"/>
              <a:gd name="connsiteY3" fmla="*/ 1 h 792110"/>
              <a:gd name="connsiteX4" fmla="*/ 7375778 w 7375778"/>
              <a:gd name="connsiteY4" fmla="*/ 1 h 792110"/>
              <a:gd name="connsiteX5" fmla="*/ 7375778 w 7375778"/>
              <a:gd name="connsiteY5" fmla="*/ 792109 h 792110"/>
              <a:gd name="connsiteX6" fmla="*/ 6884987 w 7375778"/>
              <a:gd name="connsiteY6" fmla="*/ 792109 h 792110"/>
              <a:gd name="connsiteX7" fmla="*/ 6884987 w 7375778"/>
              <a:gd name="connsiteY7" fmla="*/ 792108 h 792110"/>
              <a:gd name="connsiteX8" fmla="*/ 2930778 w 7375778"/>
              <a:gd name="connsiteY8" fmla="*/ 792108 h 792110"/>
              <a:gd name="connsiteX9" fmla="*/ 2445003 w 7375778"/>
              <a:gd name="connsiteY9" fmla="*/ 792108 h 792110"/>
              <a:gd name="connsiteX10" fmla="*/ 2445003 w 7375778"/>
              <a:gd name="connsiteY10" fmla="*/ 792109 h 792110"/>
              <a:gd name="connsiteX11" fmla="*/ 722857 w 7375778"/>
              <a:gd name="connsiteY11" fmla="*/ 792109 h 792110"/>
              <a:gd name="connsiteX12" fmla="*/ 722858 w 7375778"/>
              <a:gd name="connsiteY12" fmla="*/ 792110 h 792110"/>
              <a:gd name="connsiteX13" fmla="*/ 295521 w 7375778"/>
              <a:gd name="connsiteY13" fmla="*/ 792110 h 792110"/>
              <a:gd name="connsiteX14" fmla="*/ 0 w 7375778"/>
              <a:gd name="connsiteY14" fmla="*/ 496589 h 792110"/>
              <a:gd name="connsiteX15" fmla="*/ 496587 w 7375778"/>
              <a:gd name="connsiteY15" fmla="*/ 2 h 792110"/>
              <a:gd name="connsiteX16" fmla="*/ 609600 w 7375778"/>
              <a:gd name="connsiteY16" fmla="*/ 2 h 792110"/>
              <a:gd name="connsiteX17" fmla="*/ 609600 w 7375778"/>
              <a:gd name="connsiteY17" fmla="*/ 1 h 792110"/>
              <a:gd name="connsiteX18" fmla="*/ 2445003 w 7375778"/>
              <a:gd name="connsiteY18" fmla="*/ 1 h 7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5778" h="792110">
                <a:moveTo>
                  <a:pt x="2445003" y="0"/>
                </a:moveTo>
                <a:lnTo>
                  <a:pt x="2930778" y="0"/>
                </a:lnTo>
                <a:lnTo>
                  <a:pt x="6931278" y="0"/>
                </a:lnTo>
                <a:lnTo>
                  <a:pt x="6931278" y="1"/>
                </a:lnTo>
                <a:lnTo>
                  <a:pt x="7375778" y="1"/>
                </a:lnTo>
                <a:lnTo>
                  <a:pt x="7375778" y="792109"/>
                </a:lnTo>
                <a:lnTo>
                  <a:pt x="6884987" y="792109"/>
                </a:lnTo>
                <a:lnTo>
                  <a:pt x="6884987" y="792108"/>
                </a:lnTo>
                <a:lnTo>
                  <a:pt x="2930778" y="792108"/>
                </a:lnTo>
                <a:lnTo>
                  <a:pt x="2445003" y="792108"/>
                </a:lnTo>
                <a:lnTo>
                  <a:pt x="2445003" y="792109"/>
                </a:lnTo>
                <a:lnTo>
                  <a:pt x="722857" y="792109"/>
                </a:lnTo>
                <a:lnTo>
                  <a:pt x="722858" y="792110"/>
                </a:lnTo>
                <a:lnTo>
                  <a:pt x="295521" y="792110"/>
                </a:lnTo>
                <a:lnTo>
                  <a:pt x="0" y="496589"/>
                </a:lnTo>
                <a:lnTo>
                  <a:pt x="496587" y="2"/>
                </a:lnTo>
                <a:lnTo>
                  <a:pt x="609600" y="2"/>
                </a:lnTo>
                <a:lnTo>
                  <a:pt x="609600" y="1"/>
                </a:lnTo>
                <a:lnTo>
                  <a:pt x="244500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GREY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BOX TESTING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20750" y="4164330"/>
            <a:ext cx="5966460" cy="906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45000"/>
              </a:lnSpc>
            </a:pPr>
            <a:endParaRPr lang="en-US" altLang="zh-CN" sz="240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24940" y="2126615"/>
            <a:ext cx="9201150" cy="2562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altLang="zh-CN" sz="280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Defect association is difficult </a:t>
            </a:r>
            <a:endParaRPr lang="en-US" altLang="zh-CN" sz="280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80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zh-CN" sz="280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Most of the test cases are difficult to design.</a:t>
            </a:r>
            <a:endParaRPr lang="en-US" altLang="zh-CN" sz="280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80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zh-CN" sz="280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Gray box testing is not suitable for algorithm testing.</a:t>
            </a:r>
            <a:endParaRPr lang="en-US" altLang="zh-CN" sz="280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0" y="356235"/>
            <a:ext cx="5260975" cy="791845"/>
          </a:xfrm>
          <a:custGeom>
            <a:avLst/>
            <a:gdLst>
              <a:gd name="connsiteX0" fmla="*/ 3825076 w 4547934"/>
              <a:gd name="connsiteY0" fmla="*/ 0 h 792109"/>
              <a:gd name="connsiteX1" fmla="*/ 4252413 w 4547934"/>
              <a:gd name="connsiteY1" fmla="*/ 0 h 792109"/>
              <a:gd name="connsiteX2" fmla="*/ 4547934 w 4547934"/>
              <a:gd name="connsiteY2" fmla="*/ 295521 h 792109"/>
              <a:gd name="connsiteX3" fmla="*/ 4051347 w 4547934"/>
              <a:gd name="connsiteY3" fmla="*/ 792108 h 792109"/>
              <a:gd name="connsiteX4" fmla="*/ 3938334 w 4547934"/>
              <a:gd name="connsiteY4" fmla="*/ 792108 h 792109"/>
              <a:gd name="connsiteX5" fmla="*/ 3938334 w 4547934"/>
              <a:gd name="connsiteY5" fmla="*/ 792109 h 792109"/>
              <a:gd name="connsiteX6" fmla="*/ 0 w 4547934"/>
              <a:gd name="connsiteY6" fmla="*/ 792109 h 792109"/>
              <a:gd name="connsiteX7" fmla="*/ 0 w 4547934"/>
              <a:gd name="connsiteY7" fmla="*/ 1 h 792109"/>
              <a:gd name="connsiteX8" fmla="*/ 3825077 w 4547934"/>
              <a:gd name="connsiteY8" fmla="*/ 1 h 792109"/>
              <a:gd name="connsiteX9" fmla="*/ 3825076 w 4547934"/>
              <a:gd name="connsiteY9" fmla="*/ 0 h 79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934" h="792109">
                <a:moveTo>
                  <a:pt x="3825076" y="0"/>
                </a:moveTo>
                <a:lnTo>
                  <a:pt x="4252413" y="0"/>
                </a:lnTo>
                <a:lnTo>
                  <a:pt x="4547934" y="295521"/>
                </a:lnTo>
                <a:lnTo>
                  <a:pt x="4051347" y="792108"/>
                </a:lnTo>
                <a:lnTo>
                  <a:pt x="3938334" y="792108"/>
                </a:lnTo>
                <a:lnTo>
                  <a:pt x="3938334" y="792109"/>
                </a:lnTo>
                <a:lnTo>
                  <a:pt x="0" y="792109"/>
                </a:lnTo>
                <a:lnTo>
                  <a:pt x="0" y="1"/>
                </a:lnTo>
                <a:lnTo>
                  <a:pt x="3825077" y="1"/>
                </a:lnTo>
                <a:lnTo>
                  <a:pt x="3825076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25830" y="355600"/>
            <a:ext cx="3609340" cy="7924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CONCLUSION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451475" y="384810"/>
            <a:ext cx="6539230" cy="791845"/>
          </a:xfrm>
          <a:custGeom>
            <a:avLst/>
            <a:gdLst>
              <a:gd name="connsiteX0" fmla="*/ 2445003 w 7375778"/>
              <a:gd name="connsiteY0" fmla="*/ 0 h 792110"/>
              <a:gd name="connsiteX1" fmla="*/ 2930778 w 7375778"/>
              <a:gd name="connsiteY1" fmla="*/ 0 h 792110"/>
              <a:gd name="connsiteX2" fmla="*/ 6931278 w 7375778"/>
              <a:gd name="connsiteY2" fmla="*/ 0 h 792110"/>
              <a:gd name="connsiteX3" fmla="*/ 6931278 w 7375778"/>
              <a:gd name="connsiteY3" fmla="*/ 1 h 792110"/>
              <a:gd name="connsiteX4" fmla="*/ 7375778 w 7375778"/>
              <a:gd name="connsiteY4" fmla="*/ 1 h 792110"/>
              <a:gd name="connsiteX5" fmla="*/ 7375778 w 7375778"/>
              <a:gd name="connsiteY5" fmla="*/ 792109 h 792110"/>
              <a:gd name="connsiteX6" fmla="*/ 6884987 w 7375778"/>
              <a:gd name="connsiteY6" fmla="*/ 792109 h 792110"/>
              <a:gd name="connsiteX7" fmla="*/ 6884987 w 7375778"/>
              <a:gd name="connsiteY7" fmla="*/ 792108 h 792110"/>
              <a:gd name="connsiteX8" fmla="*/ 2930778 w 7375778"/>
              <a:gd name="connsiteY8" fmla="*/ 792108 h 792110"/>
              <a:gd name="connsiteX9" fmla="*/ 2445003 w 7375778"/>
              <a:gd name="connsiteY9" fmla="*/ 792108 h 792110"/>
              <a:gd name="connsiteX10" fmla="*/ 2445003 w 7375778"/>
              <a:gd name="connsiteY10" fmla="*/ 792109 h 792110"/>
              <a:gd name="connsiteX11" fmla="*/ 722857 w 7375778"/>
              <a:gd name="connsiteY11" fmla="*/ 792109 h 792110"/>
              <a:gd name="connsiteX12" fmla="*/ 722858 w 7375778"/>
              <a:gd name="connsiteY12" fmla="*/ 792110 h 792110"/>
              <a:gd name="connsiteX13" fmla="*/ 295521 w 7375778"/>
              <a:gd name="connsiteY13" fmla="*/ 792110 h 792110"/>
              <a:gd name="connsiteX14" fmla="*/ 0 w 7375778"/>
              <a:gd name="connsiteY14" fmla="*/ 496589 h 792110"/>
              <a:gd name="connsiteX15" fmla="*/ 496587 w 7375778"/>
              <a:gd name="connsiteY15" fmla="*/ 2 h 792110"/>
              <a:gd name="connsiteX16" fmla="*/ 609600 w 7375778"/>
              <a:gd name="connsiteY16" fmla="*/ 2 h 792110"/>
              <a:gd name="connsiteX17" fmla="*/ 609600 w 7375778"/>
              <a:gd name="connsiteY17" fmla="*/ 1 h 792110"/>
              <a:gd name="connsiteX18" fmla="*/ 2445003 w 7375778"/>
              <a:gd name="connsiteY18" fmla="*/ 1 h 7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5778" h="792110">
                <a:moveTo>
                  <a:pt x="2445003" y="0"/>
                </a:moveTo>
                <a:lnTo>
                  <a:pt x="2930778" y="0"/>
                </a:lnTo>
                <a:lnTo>
                  <a:pt x="6931278" y="0"/>
                </a:lnTo>
                <a:lnTo>
                  <a:pt x="6931278" y="1"/>
                </a:lnTo>
                <a:lnTo>
                  <a:pt x="7375778" y="1"/>
                </a:lnTo>
                <a:lnTo>
                  <a:pt x="7375778" y="792109"/>
                </a:lnTo>
                <a:lnTo>
                  <a:pt x="6884987" y="792109"/>
                </a:lnTo>
                <a:lnTo>
                  <a:pt x="6884987" y="792108"/>
                </a:lnTo>
                <a:lnTo>
                  <a:pt x="2930778" y="792108"/>
                </a:lnTo>
                <a:lnTo>
                  <a:pt x="2445003" y="792108"/>
                </a:lnTo>
                <a:lnTo>
                  <a:pt x="2445003" y="792109"/>
                </a:lnTo>
                <a:lnTo>
                  <a:pt x="722857" y="792109"/>
                </a:lnTo>
                <a:lnTo>
                  <a:pt x="722858" y="792110"/>
                </a:lnTo>
                <a:lnTo>
                  <a:pt x="295521" y="792110"/>
                </a:lnTo>
                <a:lnTo>
                  <a:pt x="0" y="496589"/>
                </a:lnTo>
                <a:lnTo>
                  <a:pt x="496587" y="2"/>
                </a:lnTo>
                <a:lnTo>
                  <a:pt x="609600" y="2"/>
                </a:lnTo>
                <a:lnTo>
                  <a:pt x="609600" y="1"/>
                </a:lnTo>
                <a:lnTo>
                  <a:pt x="244500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865745" y="1887229"/>
            <a:ext cx="3595996" cy="3595996"/>
          </a:xfrm>
        </p:spPr>
      </p:pic>
      <p:sp>
        <p:nvSpPr>
          <p:cNvPr id="2" name="Text Box 1"/>
          <p:cNvSpPr txBox="1"/>
          <p:nvPr/>
        </p:nvSpPr>
        <p:spPr>
          <a:xfrm>
            <a:off x="404495" y="2371090"/>
            <a:ext cx="7582535" cy="2936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It cannot be used for algorithm testing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Test cases can be difficult to design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33750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68437" y="0"/>
            <a:ext cx="7999263" cy="6858002"/>
          </a:xfrm>
          <a:custGeom>
            <a:avLst/>
            <a:gdLst>
              <a:gd name="connsiteX0" fmla="*/ 1740820 w 7999263"/>
              <a:gd name="connsiteY0" fmla="*/ 0 h 6858002"/>
              <a:gd name="connsiteX1" fmla="*/ 5440670 w 7999263"/>
              <a:gd name="connsiteY1" fmla="*/ 0 h 6858002"/>
              <a:gd name="connsiteX2" fmla="*/ 7999263 w 7999263"/>
              <a:gd name="connsiteY2" fmla="*/ 2558593 h 6858002"/>
              <a:gd name="connsiteX3" fmla="*/ 3699852 w 7999263"/>
              <a:gd name="connsiteY3" fmla="*/ 6858002 h 6858002"/>
              <a:gd name="connsiteX4" fmla="*/ 0 w 7999263"/>
              <a:gd name="connsiteY4" fmla="*/ 6858002 h 6858002"/>
              <a:gd name="connsiteX5" fmla="*/ 4299412 w 7999263"/>
              <a:gd name="connsiteY5" fmla="*/ 2558593 h 6858002"/>
              <a:gd name="connsiteX6" fmla="*/ 1740820 w 7999263"/>
              <a:gd name="connsiteY6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99263" h="6858002">
                <a:moveTo>
                  <a:pt x="1740820" y="0"/>
                </a:moveTo>
                <a:lnTo>
                  <a:pt x="5440670" y="0"/>
                </a:lnTo>
                <a:lnTo>
                  <a:pt x="7999263" y="2558593"/>
                </a:lnTo>
                <a:lnTo>
                  <a:pt x="3699852" y="6858002"/>
                </a:lnTo>
                <a:lnTo>
                  <a:pt x="0" y="6858002"/>
                </a:lnTo>
                <a:lnTo>
                  <a:pt x="4299412" y="2558593"/>
                </a:lnTo>
                <a:lnTo>
                  <a:pt x="1740820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68437" y="2563569"/>
            <a:ext cx="6144362" cy="4294433"/>
          </a:xfrm>
          <a:custGeom>
            <a:avLst/>
            <a:gdLst>
              <a:gd name="connsiteX0" fmla="*/ 3425035 w 4900446"/>
              <a:gd name="connsiteY0" fmla="*/ 0 h 3425032"/>
              <a:gd name="connsiteX1" fmla="*/ 4900446 w 4900446"/>
              <a:gd name="connsiteY1" fmla="*/ 1475411 h 3425032"/>
              <a:gd name="connsiteX2" fmla="*/ 2950823 w 4900446"/>
              <a:gd name="connsiteY2" fmla="*/ 3425032 h 3425032"/>
              <a:gd name="connsiteX3" fmla="*/ 0 w 4900446"/>
              <a:gd name="connsiteY3" fmla="*/ 3425032 h 3425032"/>
              <a:gd name="connsiteX4" fmla="*/ 3425035 w 4900446"/>
              <a:gd name="connsiteY4" fmla="*/ 0 h 34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0446" h="3425032">
                <a:moveTo>
                  <a:pt x="3425035" y="0"/>
                </a:moveTo>
                <a:lnTo>
                  <a:pt x="4900446" y="1475411"/>
                </a:lnTo>
                <a:lnTo>
                  <a:pt x="2950823" y="3425032"/>
                </a:lnTo>
                <a:lnTo>
                  <a:pt x="0" y="3425032"/>
                </a:lnTo>
                <a:lnTo>
                  <a:pt x="3425035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944099" y="0"/>
            <a:ext cx="2227104" cy="1113552"/>
          </a:xfrm>
          <a:custGeom>
            <a:avLst/>
            <a:gdLst>
              <a:gd name="connsiteX0" fmla="*/ 0 w 2227104"/>
              <a:gd name="connsiteY0" fmla="*/ 0 h 1113552"/>
              <a:gd name="connsiteX1" fmla="*/ 2227104 w 2227104"/>
              <a:gd name="connsiteY1" fmla="*/ 0 h 1113552"/>
              <a:gd name="connsiteX2" fmla="*/ 1113552 w 2227104"/>
              <a:gd name="connsiteY2" fmla="*/ 1113552 h 111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7104" h="1113552">
                <a:moveTo>
                  <a:pt x="0" y="0"/>
                </a:moveTo>
                <a:lnTo>
                  <a:pt x="2227104" y="0"/>
                </a:lnTo>
                <a:lnTo>
                  <a:pt x="1113552" y="11135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719060" y="3255645"/>
            <a:ext cx="4232275" cy="992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</a:rPr>
              <a:t>THANK  YOU</a:t>
            </a:r>
            <a:endParaRPr lang="en-US" sz="4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5400000">
            <a:off x="6222276" y="888277"/>
            <a:ext cx="5122814" cy="6816634"/>
          </a:xfrm>
          <a:custGeom>
            <a:avLst/>
            <a:gdLst>
              <a:gd name="connsiteX0" fmla="*/ 0 w 5122814"/>
              <a:gd name="connsiteY0" fmla="*/ 5122823 h 6816634"/>
              <a:gd name="connsiteX1" fmla="*/ 4068716 w 5122814"/>
              <a:gd name="connsiteY1" fmla="*/ 1054100 h 6816634"/>
              <a:gd name="connsiteX2" fmla="*/ 5122814 w 5122814"/>
              <a:gd name="connsiteY2" fmla="*/ 0 h 6816634"/>
              <a:gd name="connsiteX3" fmla="*/ 5122814 w 5122814"/>
              <a:gd name="connsiteY3" fmla="*/ 1054100 h 6816634"/>
              <a:gd name="connsiteX4" fmla="*/ 5122814 w 5122814"/>
              <a:gd name="connsiteY4" fmla="*/ 3387632 h 6816634"/>
              <a:gd name="connsiteX5" fmla="*/ 1693812 w 5122814"/>
              <a:gd name="connsiteY5" fmla="*/ 6816634 h 681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2814" h="6816634">
                <a:moveTo>
                  <a:pt x="0" y="5122823"/>
                </a:moveTo>
                <a:lnTo>
                  <a:pt x="4068716" y="1054100"/>
                </a:lnTo>
                <a:lnTo>
                  <a:pt x="5122814" y="0"/>
                </a:lnTo>
                <a:lnTo>
                  <a:pt x="5122814" y="1054100"/>
                </a:lnTo>
                <a:lnTo>
                  <a:pt x="5122814" y="3387632"/>
                </a:lnTo>
                <a:lnTo>
                  <a:pt x="1693812" y="6816634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2" r="22334"/>
          <a:stretch>
            <a:fillRect/>
          </a:stretch>
        </p:blipFill>
        <p:spPr>
          <a:xfrm>
            <a:off x="9332685" y="569685"/>
            <a:ext cx="2859314" cy="5718628"/>
          </a:xfrm>
        </p:spPr>
      </p:pic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19100" y="894080"/>
            <a:ext cx="6523990" cy="14147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de-DE" sz="3200" b="1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INTRODUCTION OF GREY BOX </a:t>
            </a:r>
            <a:endParaRPr lang="en-US" altLang="de-DE" sz="3200" b="1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  <a:p>
            <a:r>
              <a:rPr lang="en-US" altLang="de-DE" sz="3200" b="1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                        TESTING</a:t>
            </a:r>
            <a:endParaRPr lang="en-US" altLang="de-DE" sz="3200" b="1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rot="5400000">
            <a:off x="6222277" y="-846910"/>
            <a:ext cx="5122812" cy="6816634"/>
          </a:xfrm>
          <a:custGeom>
            <a:avLst/>
            <a:gdLst>
              <a:gd name="connsiteX0" fmla="*/ 0 w 5122812"/>
              <a:gd name="connsiteY0" fmla="*/ 3387636 h 6816634"/>
              <a:gd name="connsiteX1" fmla="*/ 0 w 5122812"/>
              <a:gd name="connsiteY1" fmla="*/ 1054100 h 6816634"/>
              <a:gd name="connsiteX2" fmla="*/ 0 w 5122812"/>
              <a:gd name="connsiteY2" fmla="*/ 0 h 6816634"/>
              <a:gd name="connsiteX3" fmla="*/ 1054098 w 5122812"/>
              <a:gd name="connsiteY3" fmla="*/ 1054100 h 6816634"/>
              <a:gd name="connsiteX4" fmla="*/ 5122812 w 5122812"/>
              <a:gd name="connsiteY4" fmla="*/ 5122821 h 6816634"/>
              <a:gd name="connsiteX5" fmla="*/ 3428998 w 5122812"/>
              <a:gd name="connsiteY5" fmla="*/ 6816634 h 681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2812" h="6816634">
                <a:moveTo>
                  <a:pt x="0" y="3387636"/>
                </a:moveTo>
                <a:lnTo>
                  <a:pt x="0" y="1054100"/>
                </a:lnTo>
                <a:lnTo>
                  <a:pt x="0" y="0"/>
                </a:lnTo>
                <a:lnTo>
                  <a:pt x="1054098" y="1054100"/>
                </a:lnTo>
                <a:lnTo>
                  <a:pt x="5122812" y="5122821"/>
                </a:lnTo>
                <a:lnTo>
                  <a:pt x="3428998" y="6816634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6051" y="0"/>
            <a:ext cx="1351835" cy="675918"/>
          </a:xfrm>
          <a:custGeom>
            <a:avLst/>
            <a:gdLst>
              <a:gd name="connsiteX0" fmla="*/ 0 w 2227104"/>
              <a:gd name="connsiteY0" fmla="*/ 0 h 1113552"/>
              <a:gd name="connsiteX1" fmla="*/ 2227104 w 2227104"/>
              <a:gd name="connsiteY1" fmla="*/ 0 h 1113552"/>
              <a:gd name="connsiteX2" fmla="*/ 1113552 w 2227104"/>
              <a:gd name="connsiteY2" fmla="*/ 1113552 h 111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7104" h="1113552">
                <a:moveTo>
                  <a:pt x="0" y="0"/>
                </a:moveTo>
                <a:lnTo>
                  <a:pt x="2227104" y="0"/>
                </a:lnTo>
                <a:lnTo>
                  <a:pt x="1113552" y="11135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65785" y="2673350"/>
            <a:ext cx="4809490" cy="2726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v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Grey box testing is a testing methode to test software application.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It is a combination of black box testing and white box testing.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0" y="356235"/>
            <a:ext cx="5554345" cy="791845"/>
          </a:xfrm>
          <a:custGeom>
            <a:avLst/>
            <a:gdLst>
              <a:gd name="connsiteX0" fmla="*/ 3825076 w 4547934"/>
              <a:gd name="connsiteY0" fmla="*/ 0 h 792109"/>
              <a:gd name="connsiteX1" fmla="*/ 4252413 w 4547934"/>
              <a:gd name="connsiteY1" fmla="*/ 0 h 792109"/>
              <a:gd name="connsiteX2" fmla="*/ 4547934 w 4547934"/>
              <a:gd name="connsiteY2" fmla="*/ 295521 h 792109"/>
              <a:gd name="connsiteX3" fmla="*/ 4051347 w 4547934"/>
              <a:gd name="connsiteY3" fmla="*/ 792108 h 792109"/>
              <a:gd name="connsiteX4" fmla="*/ 3938334 w 4547934"/>
              <a:gd name="connsiteY4" fmla="*/ 792108 h 792109"/>
              <a:gd name="connsiteX5" fmla="*/ 3938334 w 4547934"/>
              <a:gd name="connsiteY5" fmla="*/ 792109 h 792109"/>
              <a:gd name="connsiteX6" fmla="*/ 0 w 4547934"/>
              <a:gd name="connsiteY6" fmla="*/ 792109 h 792109"/>
              <a:gd name="connsiteX7" fmla="*/ 0 w 4547934"/>
              <a:gd name="connsiteY7" fmla="*/ 1 h 792109"/>
              <a:gd name="connsiteX8" fmla="*/ 3825077 w 4547934"/>
              <a:gd name="connsiteY8" fmla="*/ 1 h 792109"/>
              <a:gd name="connsiteX9" fmla="*/ 3825076 w 4547934"/>
              <a:gd name="connsiteY9" fmla="*/ 0 h 79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934" h="792109">
                <a:moveTo>
                  <a:pt x="3825076" y="0"/>
                </a:moveTo>
                <a:lnTo>
                  <a:pt x="4252413" y="0"/>
                </a:lnTo>
                <a:lnTo>
                  <a:pt x="4547934" y="295521"/>
                </a:lnTo>
                <a:lnTo>
                  <a:pt x="4051347" y="792108"/>
                </a:lnTo>
                <a:lnTo>
                  <a:pt x="3938334" y="792108"/>
                </a:lnTo>
                <a:lnTo>
                  <a:pt x="3938334" y="792109"/>
                </a:lnTo>
                <a:lnTo>
                  <a:pt x="0" y="792109"/>
                </a:lnTo>
                <a:lnTo>
                  <a:pt x="0" y="1"/>
                </a:lnTo>
                <a:lnTo>
                  <a:pt x="3825077" y="1"/>
                </a:lnTo>
                <a:lnTo>
                  <a:pt x="3825076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BLACK BOX TESTING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554345" y="356235"/>
            <a:ext cx="6637655" cy="791845"/>
          </a:xfrm>
          <a:custGeom>
            <a:avLst/>
            <a:gdLst>
              <a:gd name="connsiteX0" fmla="*/ 2445003 w 7375778"/>
              <a:gd name="connsiteY0" fmla="*/ 0 h 792110"/>
              <a:gd name="connsiteX1" fmla="*/ 2930778 w 7375778"/>
              <a:gd name="connsiteY1" fmla="*/ 0 h 792110"/>
              <a:gd name="connsiteX2" fmla="*/ 6931278 w 7375778"/>
              <a:gd name="connsiteY2" fmla="*/ 0 h 792110"/>
              <a:gd name="connsiteX3" fmla="*/ 6931278 w 7375778"/>
              <a:gd name="connsiteY3" fmla="*/ 1 h 792110"/>
              <a:gd name="connsiteX4" fmla="*/ 7375778 w 7375778"/>
              <a:gd name="connsiteY4" fmla="*/ 1 h 792110"/>
              <a:gd name="connsiteX5" fmla="*/ 7375778 w 7375778"/>
              <a:gd name="connsiteY5" fmla="*/ 792109 h 792110"/>
              <a:gd name="connsiteX6" fmla="*/ 6884987 w 7375778"/>
              <a:gd name="connsiteY6" fmla="*/ 792109 h 792110"/>
              <a:gd name="connsiteX7" fmla="*/ 6884987 w 7375778"/>
              <a:gd name="connsiteY7" fmla="*/ 792108 h 792110"/>
              <a:gd name="connsiteX8" fmla="*/ 2930778 w 7375778"/>
              <a:gd name="connsiteY8" fmla="*/ 792108 h 792110"/>
              <a:gd name="connsiteX9" fmla="*/ 2445003 w 7375778"/>
              <a:gd name="connsiteY9" fmla="*/ 792108 h 792110"/>
              <a:gd name="connsiteX10" fmla="*/ 2445003 w 7375778"/>
              <a:gd name="connsiteY10" fmla="*/ 792109 h 792110"/>
              <a:gd name="connsiteX11" fmla="*/ 722857 w 7375778"/>
              <a:gd name="connsiteY11" fmla="*/ 792109 h 792110"/>
              <a:gd name="connsiteX12" fmla="*/ 722858 w 7375778"/>
              <a:gd name="connsiteY12" fmla="*/ 792110 h 792110"/>
              <a:gd name="connsiteX13" fmla="*/ 295521 w 7375778"/>
              <a:gd name="connsiteY13" fmla="*/ 792110 h 792110"/>
              <a:gd name="connsiteX14" fmla="*/ 0 w 7375778"/>
              <a:gd name="connsiteY14" fmla="*/ 496589 h 792110"/>
              <a:gd name="connsiteX15" fmla="*/ 496587 w 7375778"/>
              <a:gd name="connsiteY15" fmla="*/ 2 h 792110"/>
              <a:gd name="connsiteX16" fmla="*/ 609600 w 7375778"/>
              <a:gd name="connsiteY16" fmla="*/ 2 h 792110"/>
              <a:gd name="connsiteX17" fmla="*/ 609600 w 7375778"/>
              <a:gd name="connsiteY17" fmla="*/ 1 h 792110"/>
              <a:gd name="connsiteX18" fmla="*/ 2445003 w 7375778"/>
              <a:gd name="connsiteY18" fmla="*/ 1 h 7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5778" h="792110">
                <a:moveTo>
                  <a:pt x="2445003" y="0"/>
                </a:moveTo>
                <a:lnTo>
                  <a:pt x="2930778" y="0"/>
                </a:lnTo>
                <a:lnTo>
                  <a:pt x="6931278" y="0"/>
                </a:lnTo>
                <a:lnTo>
                  <a:pt x="6931278" y="1"/>
                </a:lnTo>
                <a:lnTo>
                  <a:pt x="7375778" y="1"/>
                </a:lnTo>
                <a:lnTo>
                  <a:pt x="7375778" y="792109"/>
                </a:lnTo>
                <a:lnTo>
                  <a:pt x="6884987" y="792109"/>
                </a:lnTo>
                <a:lnTo>
                  <a:pt x="6884987" y="792108"/>
                </a:lnTo>
                <a:lnTo>
                  <a:pt x="2930778" y="792108"/>
                </a:lnTo>
                <a:lnTo>
                  <a:pt x="2445003" y="792108"/>
                </a:lnTo>
                <a:lnTo>
                  <a:pt x="2445003" y="792109"/>
                </a:lnTo>
                <a:lnTo>
                  <a:pt x="722857" y="792109"/>
                </a:lnTo>
                <a:lnTo>
                  <a:pt x="722858" y="792110"/>
                </a:lnTo>
                <a:lnTo>
                  <a:pt x="295521" y="792110"/>
                </a:lnTo>
                <a:lnTo>
                  <a:pt x="0" y="496589"/>
                </a:lnTo>
                <a:lnTo>
                  <a:pt x="496587" y="2"/>
                </a:lnTo>
                <a:lnTo>
                  <a:pt x="609600" y="2"/>
                </a:lnTo>
                <a:lnTo>
                  <a:pt x="609600" y="1"/>
                </a:lnTo>
                <a:lnTo>
                  <a:pt x="244500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zh-CN" sz="2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87985" y="1514475"/>
            <a:ext cx="11529060" cy="1527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charset="0"/>
              <a:buChar char="v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Black box testing is a technique which examine  the functionality  of software without peering into its internal structure or coding.</a:t>
            </a:r>
            <a:r>
              <a:rPr lang="en-US" altLang="zh-CN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文泉驿微米黑" panose="020B0606030804020204" pitchFamily="34" charset="-122"/>
              </a:rPr>
              <a:t>    </a:t>
            </a:r>
            <a:r>
              <a:rPr lang="en-US" altLang="zh-CN" sz="2800" dirty="0">
                <a:gradFill>
                  <a:gsLst>
                    <a:gs pos="0">
                      <a:srgbClr val="8C1302"/>
                    </a:gs>
                    <a:gs pos="100000">
                      <a:srgbClr val="DE2511"/>
                    </a:gs>
                  </a:gsLst>
                  <a:lin ang="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文泉驿微米黑" panose="020B0606030804020204" pitchFamily="34" charset="-122"/>
              </a:rPr>
              <a:t>   </a:t>
            </a:r>
            <a:endParaRPr lang="en-US" altLang="zh-CN" sz="2800" dirty="0">
              <a:gradFill>
                <a:gsLst>
                  <a:gs pos="0">
                    <a:srgbClr val="8C1302"/>
                  </a:gs>
                  <a:gs pos="100000">
                    <a:srgbClr val="DE2511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98640" y="541655"/>
            <a:ext cx="4697095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WHITE </a:t>
            </a:r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BOX TESTING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7985" y="5400040"/>
            <a:ext cx="11529060" cy="1370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Wingdings" panose="05000000000000000000" charset="0"/>
              <a:buChar char="v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White box testing test internal coding and infrastructure of a software focus on checking of predefined inputs aganist expected and desired output. 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275" y="2890520"/>
            <a:ext cx="9990455" cy="2219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0" y="356235"/>
            <a:ext cx="6253480" cy="791845"/>
          </a:xfrm>
          <a:custGeom>
            <a:avLst/>
            <a:gdLst>
              <a:gd name="connsiteX0" fmla="*/ 3825076 w 4547934"/>
              <a:gd name="connsiteY0" fmla="*/ 0 h 792109"/>
              <a:gd name="connsiteX1" fmla="*/ 4252413 w 4547934"/>
              <a:gd name="connsiteY1" fmla="*/ 0 h 792109"/>
              <a:gd name="connsiteX2" fmla="*/ 4547934 w 4547934"/>
              <a:gd name="connsiteY2" fmla="*/ 295521 h 792109"/>
              <a:gd name="connsiteX3" fmla="*/ 4051347 w 4547934"/>
              <a:gd name="connsiteY3" fmla="*/ 792108 h 792109"/>
              <a:gd name="connsiteX4" fmla="*/ 3938334 w 4547934"/>
              <a:gd name="connsiteY4" fmla="*/ 792108 h 792109"/>
              <a:gd name="connsiteX5" fmla="*/ 3938334 w 4547934"/>
              <a:gd name="connsiteY5" fmla="*/ 792109 h 792109"/>
              <a:gd name="connsiteX6" fmla="*/ 0 w 4547934"/>
              <a:gd name="connsiteY6" fmla="*/ 792109 h 792109"/>
              <a:gd name="connsiteX7" fmla="*/ 0 w 4547934"/>
              <a:gd name="connsiteY7" fmla="*/ 1 h 792109"/>
              <a:gd name="connsiteX8" fmla="*/ 3825077 w 4547934"/>
              <a:gd name="connsiteY8" fmla="*/ 1 h 792109"/>
              <a:gd name="connsiteX9" fmla="*/ 3825076 w 4547934"/>
              <a:gd name="connsiteY9" fmla="*/ 0 h 79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934" h="792109">
                <a:moveTo>
                  <a:pt x="3825076" y="0"/>
                </a:moveTo>
                <a:lnTo>
                  <a:pt x="4252413" y="0"/>
                </a:lnTo>
                <a:lnTo>
                  <a:pt x="4547934" y="295521"/>
                </a:lnTo>
                <a:lnTo>
                  <a:pt x="4051347" y="792108"/>
                </a:lnTo>
                <a:lnTo>
                  <a:pt x="3938334" y="792108"/>
                </a:lnTo>
                <a:lnTo>
                  <a:pt x="3938334" y="792109"/>
                </a:lnTo>
                <a:lnTo>
                  <a:pt x="0" y="792109"/>
                </a:lnTo>
                <a:lnTo>
                  <a:pt x="0" y="1"/>
                </a:lnTo>
                <a:lnTo>
                  <a:pt x="3825077" y="1"/>
                </a:lnTo>
                <a:lnTo>
                  <a:pt x="3825076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377305" y="416560"/>
            <a:ext cx="5546090" cy="791845"/>
          </a:xfrm>
          <a:custGeom>
            <a:avLst/>
            <a:gdLst>
              <a:gd name="connsiteX0" fmla="*/ 2445003 w 7375778"/>
              <a:gd name="connsiteY0" fmla="*/ 0 h 792110"/>
              <a:gd name="connsiteX1" fmla="*/ 2930778 w 7375778"/>
              <a:gd name="connsiteY1" fmla="*/ 0 h 792110"/>
              <a:gd name="connsiteX2" fmla="*/ 6931278 w 7375778"/>
              <a:gd name="connsiteY2" fmla="*/ 0 h 792110"/>
              <a:gd name="connsiteX3" fmla="*/ 6931278 w 7375778"/>
              <a:gd name="connsiteY3" fmla="*/ 1 h 792110"/>
              <a:gd name="connsiteX4" fmla="*/ 7375778 w 7375778"/>
              <a:gd name="connsiteY4" fmla="*/ 1 h 792110"/>
              <a:gd name="connsiteX5" fmla="*/ 7375778 w 7375778"/>
              <a:gd name="connsiteY5" fmla="*/ 792109 h 792110"/>
              <a:gd name="connsiteX6" fmla="*/ 6884987 w 7375778"/>
              <a:gd name="connsiteY6" fmla="*/ 792109 h 792110"/>
              <a:gd name="connsiteX7" fmla="*/ 6884987 w 7375778"/>
              <a:gd name="connsiteY7" fmla="*/ 792108 h 792110"/>
              <a:gd name="connsiteX8" fmla="*/ 2930778 w 7375778"/>
              <a:gd name="connsiteY8" fmla="*/ 792108 h 792110"/>
              <a:gd name="connsiteX9" fmla="*/ 2445003 w 7375778"/>
              <a:gd name="connsiteY9" fmla="*/ 792108 h 792110"/>
              <a:gd name="connsiteX10" fmla="*/ 2445003 w 7375778"/>
              <a:gd name="connsiteY10" fmla="*/ 792109 h 792110"/>
              <a:gd name="connsiteX11" fmla="*/ 722857 w 7375778"/>
              <a:gd name="connsiteY11" fmla="*/ 792109 h 792110"/>
              <a:gd name="connsiteX12" fmla="*/ 722858 w 7375778"/>
              <a:gd name="connsiteY12" fmla="*/ 792110 h 792110"/>
              <a:gd name="connsiteX13" fmla="*/ 295521 w 7375778"/>
              <a:gd name="connsiteY13" fmla="*/ 792110 h 792110"/>
              <a:gd name="connsiteX14" fmla="*/ 0 w 7375778"/>
              <a:gd name="connsiteY14" fmla="*/ 496589 h 792110"/>
              <a:gd name="connsiteX15" fmla="*/ 496587 w 7375778"/>
              <a:gd name="connsiteY15" fmla="*/ 2 h 792110"/>
              <a:gd name="connsiteX16" fmla="*/ 609600 w 7375778"/>
              <a:gd name="connsiteY16" fmla="*/ 2 h 792110"/>
              <a:gd name="connsiteX17" fmla="*/ 609600 w 7375778"/>
              <a:gd name="connsiteY17" fmla="*/ 1 h 792110"/>
              <a:gd name="connsiteX18" fmla="*/ 2445003 w 7375778"/>
              <a:gd name="connsiteY18" fmla="*/ 1 h 7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5778" h="792110">
                <a:moveTo>
                  <a:pt x="2445003" y="0"/>
                </a:moveTo>
                <a:lnTo>
                  <a:pt x="2930778" y="0"/>
                </a:lnTo>
                <a:lnTo>
                  <a:pt x="6931278" y="0"/>
                </a:lnTo>
                <a:lnTo>
                  <a:pt x="6931278" y="1"/>
                </a:lnTo>
                <a:lnTo>
                  <a:pt x="7375778" y="1"/>
                </a:lnTo>
                <a:lnTo>
                  <a:pt x="7375778" y="792109"/>
                </a:lnTo>
                <a:lnTo>
                  <a:pt x="6884987" y="792109"/>
                </a:lnTo>
                <a:lnTo>
                  <a:pt x="6884987" y="792108"/>
                </a:lnTo>
                <a:lnTo>
                  <a:pt x="2930778" y="792108"/>
                </a:lnTo>
                <a:lnTo>
                  <a:pt x="2445003" y="792108"/>
                </a:lnTo>
                <a:lnTo>
                  <a:pt x="2445003" y="792109"/>
                </a:lnTo>
                <a:lnTo>
                  <a:pt x="722857" y="792109"/>
                </a:lnTo>
                <a:lnTo>
                  <a:pt x="722858" y="792110"/>
                </a:lnTo>
                <a:lnTo>
                  <a:pt x="295521" y="792110"/>
                </a:lnTo>
                <a:lnTo>
                  <a:pt x="0" y="496589"/>
                </a:lnTo>
                <a:lnTo>
                  <a:pt x="496587" y="2"/>
                </a:lnTo>
                <a:lnTo>
                  <a:pt x="609600" y="2"/>
                </a:lnTo>
                <a:lnTo>
                  <a:pt x="609600" y="1"/>
                </a:lnTo>
                <a:lnTo>
                  <a:pt x="244500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384354" y="4500959"/>
            <a:ext cx="1423291" cy="2357041"/>
          </a:xfrm>
          <a:custGeom>
            <a:avLst/>
            <a:gdLst>
              <a:gd name="connsiteX0" fmla="*/ 653346 w 1423291"/>
              <a:gd name="connsiteY0" fmla="*/ 865 h 2357041"/>
              <a:gd name="connsiteX1" fmla="*/ 683584 w 1423291"/>
              <a:gd name="connsiteY1" fmla="*/ 9036 h 2357041"/>
              <a:gd name="connsiteX2" fmla="*/ 945657 w 1423291"/>
              <a:gd name="connsiteY2" fmla="*/ 746352 h 2357041"/>
              <a:gd name="connsiteX3" fmla="*/ 1255777 w 1423291"/>
              <a:gd name="connsiteY3" fmla="*/ 479883 h 2357041"/>
              <a:gd name="connsiteX4" fmla="*/ 1421757 w 1423291"/>
              <a:gd name="connsiteY4" fmla="*/ 438490 h 2357041"/>
              <a:gd name="connsiteX5" fmla="*/ 1089797 w 1423291"/>
              <a:gd name="connsiteY5" fmla="*/ 1356901 h 2357041"/>
              <a:gd name="connsiteX6" fmla="*/ 1058625 w 1423291"/>
              <a:gd name="connsiteY6" fmla="*/ 2216486 h 2357041"/>
              <a:gd name="connsiteX7" fmla="*/ 1069656 w 1423291"/>
              <a:gd name="connsiteY7" fmla="*/ 2357041 h 2357041"/>
              <a:gd name="connsiteX8" fmla="*/ 601238 w 1423291"/>
              <a:gd name="connsiteY8" fmla="*/ 2357041 h 2357041"/>
              <a:gd name="connsiteX9" fmla="*/ 607884 w 1423291"/>
              <a:gd name="connsiteY9" fmla="*/ 2247930 h 2357041"/>
              <a:gd name="connsiteX10" fmla="*/ 622433 w 1423291"/>
              <a:gd name="connsiteY10" fmla="*/ 1672524 h 2357041"/>
              <a:gd name="connsiteX11" fmla="*/ 146333 w 1423291"/>
              <a:gd name="connsiteY11" fmla="*/ 999885 h 2357041"/>
              <a:gd name="connsiteX12" fmla="*/ 56792 w 1423291"/>
              <a:gd name="connsiteY12" fmla="*/ 764461 h 2357041"/>
              <a:gd name="connsiteX13" fmla="*/ 353808 w 1423291"/>
              <a:gd name="connsiteY13" fmla="*/ 948143 h 2357041"/>
              <a:gd name="connsiteX14" fmla="*/ 41504 w 1423291"/>
              <a:gd name="connsiteY14" fmla="*/ 523863 h 2357041"/>
              <a:gd name="connsiteX15" fmla="*/ 48056 w 1423291"/>
              <a:gd name="connsiteY15" fmla="*/ 332420 h 2357041"/>
              <a:gd name="connsiteX16" fmla="*/ 432430 w 1423291"/>
              <a:gd name="connsiteY16" fmla="*/ 748939 h 2357041"/>
              <a:gd name="connsiteX17" fmla="*/ 200932 w 1423291"/>
              <a:gd name="connsiteY17" fmla="*/ 128041 h 2357041"/>
              <a:gd name="connsiteX18" fmla="*/ 395303 w 1423291"/>
              <a:gd name="connsiteY18" fmla="*/ 303962 h 2357041"/>
              <a:gd name="connsiteX19" fmla="*/ 657376 w 1423291"/>
              <a:gd name="connsiteY19" fmla="*/ 497993 h 2357041"/>
              <a:gd name="connsiteX20" fmla="*/ 653346 w 1423291"/>
              <a:gd name="connsiteY20" fmla="*/ 865 h 2357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23291" h="2357041">
                <a:moveTo>
                  <a:pt x="653346" y="865"/>
                </a:moveTo>
                <a:cubicBezTo>
                  <a:pt x="661574" y="-1515"/>
                  <a:pt x="671572" y="951"/>
                  <a:pt x="683584" y="9036"/>
                </a:cubicBezTo>
                <a:cubicBezTo>
                  <a:pt x="779677" y="71126"/>
                  <a:pt x="814620" y="712720"/>
                  <a:pt x="945657" y="746352"/>
                </a:cubicBezTo>
                <a:cubicBezTo>
                  <a:pt x="1078878" y="779984"/>
                  <a:pt x="1220834" y="573018"/>
                  <a:pt x="1255777" y="479883"/>
                </a:cubicBezTo>
                <a:cubicBezTo>
                  <a:pt x="1290720" y="384162"/>
                  <a:pt x="1402101" y="335007"/>
                  <a:pt x="1421757" y="438490"/>
                </a:cubicBezTo>
                <a:cubicBezTo>
                  <a:pt x="1443596" y="541973"/>
                  <a:pt x="1227386" y="681675"/>
                  <a:pt x="1089797" y="1356901"/>
                </a:cubicBezTo>
                <a:cubicBezTo>
                  <a:pt x="1039021" y="1609140"/>
                  <a:pt x="1038918" y="1922863"/>
                  <a:pt x="1058625" y="2216486"/>
                </a:cubicBezTo>
                <a:lnTo>
                  <a:pt x="1069656" y="2357041"/>
                </a:lnTo>
                <a:lnTo>
                  <a:pt x="601238" y="2357041"/>
                </a:lnTo>
                <a:lnTo>
                  <a:pt x="607884" y="2247930"/>
                </a:lnTo>
                <a:cubicBezTo>
                  <a:pt x="618953" y="2046396"/>
                  <a:pt x="626528" y="1834539"/>
                  <a:pt x="622433" y="1672524"/>
                </a:cubicBezTo>
                <a:cubicBezTo>
                  <a:pt x="611514" y="1240483"/>
                  <a:pt x="281738" y="1113716"/>
                  <a:pt x="146333" y="999885"/>
                </a:cubicBezTo>
                <a:cubicBezTo>
                  <a:pt x="10929" y="886054"/>
                  <a:pt x="-19646" y="759287"/>
                  <a:pt x="56792" y="764461"/>
                </a:cubicBezTo>
                <a:cubicBezTo>
                  <a:pt x="131046" y="769635"/>
                  <a:pt x="338521" y="989537"/>
                  <a:pt x="353808" y="948143"/>
                </a:cubicBezTo>
                <a:cubicBezTo>
                  <a:pt x="369096" y="909337"/>
                  <a:pt x="120126" y="668740"/>
                  <a:pt x="41504" y="523863"/>
                </a:cubicBezTo>
                <a:cubicBezTo>
                  <a:pt x="-39302" y="381574"/>
                  <a:pt x="17481" y="345355"/>
                  <a:pt x="48056" y="332420"/>
                </a:cubicBezTo>
                <a:cubicBezTo>
                  <a:pt x="80815" y="319485"/>
                  <a:pt x="414959" y="774810"/>
                  <a:pt x="432430" y="748939"/>
                </a:cubicBezTo>
                <a:cubicBezTo>
                  <a:pt x="452086" y="720481"/>
                  <a:pt x="187828" y="172022"/>
                  <a:pt x="200932" y="128041"/>
                </a:cubicBezTo>
                <a:cubicBezTo>
                  <a:pt x="211852" y="84061"/>
                  <a:pt x="279554" y="-3899"/>
                  <a:pt x="395303" y="303962"/>
                </a:cubicBezTo>
                <a:cubicBezTo>
                  <a:pt x="511052" y="611824"/>
                  <a:pt x="694503" y="754113"/>
                  <a:pt x="657376" y="497993"/>
                </a:cubicBezTo>
                <a:cubicBezTo>
                  <a:pt x="624890" y="271623"/>
                  <a:pt x="595748" y="17524"/>
                  <a:pt x="653346" y="865"/>
                </a:cubicBez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 rot="17548444">
            <a:off x="3877387" y="4142431"/>
            <a:ext cx="1120182" cy="1734600"/>
          </a:xfrm>
          <a:custGeom>
            <a:avLst/>
            <a:gdLst>
              <a:gd name="connsiteX0" fmla="*/ 1764025 w 1849436"/>
              <a:gd name="connsiteY0" fmla="*/ 1202939 h 2863852"/>
              <a:gd name="connsiteX1" fmla="*/ 1849436 w 1849436"/>
              <a:gd name="connsiteY1" fmla="*/ 1614718 h 2863852"/>
              <a:gd name="connsiteX2" fmla="*/ 1050459 w 1849436"/>
              <a:gd name="connsiteY2" fmla="*/ 2555093 h 2863852"/>
              <a:gd name="connsiteX3" fmla="*/ 994568 w 1849436"/>
              <a:gd name="connsiteY3" fmla="*/ 2562654 h 2863852"/>
              <a:gd name="connsiteX4" fmla="*/ 994568 w 1849436"/>
              <a:gd name="connsiteY4" fmla="*/ 2573136 h 2863852"/>
              <a:gd name="connsiteX5" fmla="*/ 994568 w 1849436"/>
              <a:gd name="connsiteY5" fmla="*/ 2793963 h 2863852"/>
              <a:gd name="connsiteX6" fmla="*/ 921906 w 1849436"/>
              <a:gd name="connsiteY6" fmla="*/ 2863852 h 2863852"/>
              <a:gd name="connsiteX7" fmla="*/ 853280 w 1849436"/>
              <a:gd name="connsiteY7" fmla="*/ 2793963 h 2863852"/>
              <a:gd name="connsiteX8" fmla="*/ 853280 w 1849436"/>
              <a:gd name="connsiteY8" fmla="*/ 2560335 h 2863852"/>
              <a:gd name="connsiteX9" fmla="*/ 797607 w 1849436"/>
              <a:gd name="connsiteY9" fmla="*/ 2555093 h 2863852"/>
              <a:gd name="connsiteX10" fmla="*/ 0 w 1849436"/>
              <a:gd name="connsiteY10" fmla="*/ 1614718 h 2863852"/>
              <a:gd name="connsiteX11" fmla="*/ 913549 w 1849436"/>
              <a:gd name="connsiteY11" fmla="*/ 10360 h 2863852"/>
              <a:gd name="connsiteX12" fmla="*/ 923924 w 1849436"/>
              <a:gd name="connsiteY12" fmla="*/ 1 h 2863852"/>
              <a:gd name="connsiteX13" fmla="*/ 923925 w 1849436"/>
              <a:gd name="connsiteY13" fmla="*/ 0 h 2863852"/>
              <a:gd name="connsiteX14" fmla="*/ 923925 w 1849436"/>
              <a:gd name="connsiteY14" fmla="*/ 1 h 2863852"/>
              <a:gd name="connsiteX15" fmla="*/ 934318 w 1849436"/>
              <a:gd name="connsiteY15" fmla="*/ 10360 h 2863852"/>
              <a:gd name="connsiteX16" fmla="*/ 1764025 w 1849436"/>
              <a:gd name="connsiteY16" fmla="*/ 1202939 h 28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9436" h="2863852">
                <a:moveTo>
                  <a:pt x="1764025" y="1202939"/>
                </a:moveTo>
                <a:cubicBezTo>
                  <a:pt x="1816898" y="1342349"/>
                  <a:pt x="1849436" y="1482040"/>
                  <a:pt x="1849436" y="1614718"/>
                </a:cubicBezTo>
                <a:cubicBezTo>
                  <a:pt x="1849436" y="2233882"/>
                  <a:pt x="1372219" y="2498591"/>
                  <a:pt x="1050459" y="2555093"/>
                </a:cubicBezTo>
                <a:lnTo>
                  <a:pt x="994568" y="2562654"/>
                </a:lnTo>
                <a:lnTo>
                  <a:pt x="994568" y="2573136"/>
                </a:lnTo>
                <a:cubicBezTo>
                  <a:pt x="994568" y="2604683"/>
                  <a:pt x="994568" y="2667776"/>
                  <a:pt x="994568" y="2793963"/>
                </a:cubicBezTo>
                <a:cubicBezTo>
                  <a:pt x="994568" y="2832790"/>
                  <a:pt x="962273" y="2863851"/>
                  <a:pt x="921906" y="2863852"/>
                </a:cubicBezTo>
                <a:cubicBezTo>
                  <a:pt x="881537" y="2863851"/>
                  <a:pt x="853280" y="2832790"/>
                  <a:pt x="853280" y="2793963"/>
                </a:cubicBezTo>
                <a:lnTo>
                  <a:pt x="853280" y="2560335"/>
                </a:lnTo>
                <a:lnTo>
                  <a:pt x="797607" y="2555093"/>
                </a:lnTo>
                <a:cubicBezTo>
                  <a:pt x="476398" y="2498590"/>
                  <a:pt x="0" y="2233882"/>
                  <a:pt x="0" y="1614718"/>
                </a:cubicBezTo>
                <a:cubicBezTo>
                  <a:pt x="0" y="951329"/>
                  <a:pt x="812043" y="112609"/>
                  <a:pt x="913549" y="10360"/>
                </a:cubicBezTo>
                <a:lnTo>
                  <a:pt x="923924" y="1"/>
                </a:lnTo>
                <a:lnTo>
                  <a:pt x="923925" y="0"/>
                </a:lnTo>
                <a:lnTo>
                  <a:pt x="923925" y="1"/>
                </a:lnTo>
                <a:lnTo>
                  <a:pt x="934318" y="10360"/>
                </a:lnTo>
                <a:cubicBezTo>
                  <a:pt x="1015662" y="92159"/>
                  <a:pt x="1552531" y="645299"/>
                  <a:pt x="1764025" y="1202939"/>
                </a:cubicBez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id-ID"/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 rot="4051556" flipH="1">
            <a:off x="7194431" y="4142431"/>
            <a:ext cx="1120182" cy="1734602"/>
          </a:xfrm>
          <a:custGeom>
            <a:avLst/>
            <a:gdLst>
              <a:gd name="connsiteX0" fmla="*/ 1764025 w 1849436"/>
              <a:gd name="connsiteY0" fmla="*/ 1202939 h 2863852"/>
              <a:gd name="connsiteX1" fmla="*/ 1849436 w 1849436"/>
              <a:gd name="connsiteY1" fmla="*/ 1614718 h 2863852"/>
              <a:gd name="connsiteX2" fmla="*/ 1050459 w 1849436"/>
              <a:gd name="connsiteY2" fmla="*/ 2555093 h 2863852"/>
              <a:gd name="connsiteX3" fmla="*/ 994568 w 1849436"/>
              <a:gd name="connsiteY3" fmla="*/ 2562654 h 2863852"/>
              <a:gd name="connsiteX4" fmla="*/ 994568 w 1849436"/>
              <a:gd name="connsiteY4" fmla="*/ 2573136 h 2863852"/>
              <a:gd name="connsiteX5" fmla="*/ 994568 w 1849436"/>
              <a:gd name="connsiteY5" fmla="*/ 2793963 h 2863852"/>
              <a:gd name="connsiteX6" fmla="*/ 921906 w 1849436"/>
              <a:gd name="connsiteY6" fmla="*/ 2863852 h 2863852"/>
              <a:gd name="connsiteX7" fmla="*/ 853280 w 1849436"/>
              <a:gd name="connsiteY7" fmla="*/ 2793963 h 2863852"/>
              <a:gd name="connsiteX8" fmla="*/ 853280 w 1849436"/>
              <a:gd name="connsiteY8" fmla="*/ 2560335 h 2863852"/>
              <a:gd name="connsiteX9" fmla="*/ 797607 w 1849436"/>
              <a:gd name="connsiteY9" fmla="*/ 2555093 h 2863852"/>
              <a:gd name="connsiteX10" fmla="*/ 0 w 1849436"/>
              <a:gd name="connsiteY10" fmla="*/ 1614718 h 2863852"/>
              <a:gd name="connsiteX11" fmla="*/ 913549 w 1849436"/>
              <a:gd name="connsiteY11" fmla="*/ 10360 h 2863852"/>
              <a:gd name="connsiteX12" fmla="*/ 923924 w 1849436"/>
              <a:gd name="connsiteY12" fmla="*/ 1 h 2863852"/>
              <a:gd name="connsiteX13" fmla="*/ 923925 w 1849436"/>
              <a:gd name="connsiteY13" fmla="*/ 0 h 2863852"/>
              <a:gd name="connsiteX14" fmla="*/ 923925 w 1849436"/>
              <a:gd name="connsiteY14" fmla="*/ 1 h 2863852"/>
              <a:gd name="connsiteX15" fmla="*/ 934318 w 1849436"/>
              <a:gd name="connsiteY15" fmla="*/ 10360 h 2863852"/>
              <a:gd name="connsiteX16" fmla="*/ 1764025 w 1849436"/>
              <a:gd name="connsiteY16" fmla="*/ 1202939 h 28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9436" h="2863852">
                <a:moveTo>
                  <a:pt x="1764025" y="1202939"/>
                </a:moveTo>
                <a:cubicBezTo>
                  <a:pt x="1816898" y="1342349"/>
                  <a:pt x="1849436" y="1482040"/>
                  <a:pt x="1849436" y="1614718"/>
                </a:cubicBezTo>
                <a:cubicBezTo>
                  <a:pt x="1849436" y="2233882"/>
                  <a:pt x="1372219" y="2498591"/>
                  <a:pt x="1050459" y="2555093"/>
                </a:cubicBezTo>
                <a:lnTo>
                  <a:pt x="994568" y="2562654"/>
                </a:lnTo>
                <a:lnTo>
                  <a:pt x="994568" y="2573136"/>
                </a:lnTo>
                <a:cubicBezTo>
                  <a:pt x="994568" y="2604683"/>
                  <a:pt x="994568" y="2667776"/>
                  <a:pt x="994568" y="2793963"/>
                </a:cubicBezTo>
                <a:cubicBezTo>
                  <a:pt x="994568" y="2832790"/>
                  <a:pt x="962273" y="2863851"/>
                  <a:pt x="921906" y="2863852"/>
                </a:cubicBezTo>
                <a:cubicBezTo>
                  <a:pt x="881537" y="2863851"/>
                  <a:pt x="853280" y="2832790"/>
                  <a:pt x="853280" y="2793963"/>
                </a:cubicBezTo>
                <a:lnTo>
                  <a:pt x="853280" y="2560335"/>
                </a:lnTo>
                <a:lnTo>
                  <a:pt x="797607" y="2555093"/>
                </a:lnTo>
                <a:cubicBezTo>
                  <a:pt x="476398" y="2498590"/>
                  <a:pt x="0" y="2233882"/>
                  <a:pt x="0" y="1614718"/>
                </a:cubicBezTo>
                <a:cubicBezTo>
                  <a:pt x="0" y="951329"/>
                  <a:pt x="812043" y="112609"/>
                  <a:pt x="913549" y="10360"/>
                </a:cubicBezTo>
                <a:lnTo>
                  <a:pt x="923924" y="1"/>
                </a:lnTo>
                <a:lnTo>
                  <a:pt x="923925" y="0"/>
                </a:lnTo>
                <a:lnTo>
                  <a:pt x="923925" y="1"/>
                </a:lnTo>
                <a:lnTo>
                  <a:pt x="934318" y="10360"/>
                </a:lnTo>
                <a:cubicBezTo>
                  <a:pt x="1015662" y="92159"/>
                  <a:pt x="1552531" y="645299"/>
                  <a:pt x="1764025" y="1202939"/>
                </a:cubicBez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id-ID"/>
          </a:p>
        </p:txBody>
      </p:sp>
      <p:sp>
        <p:nvSpPr>
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 rot="18939603">
            <a:off x="4545038" y="2755208"/>
            <a:ext cx="1120182" cy="1734600"/>
          </a:xfrm>
          <a:custGeom>
            <a:avLst/>
            <a:gdLst>
              <a:gd name="connsiteX0" fmla="*/ 1764025 w 1849436"/>
              <a:gd name="connsiteY0" fmla="*/ 1202939 h 2863852"/>
              <a:gd name="connsiteX1" fmla="*/ 1849436 w 1849436"/>
              <a:gd name="connsiteY1" fmla="*/ 1614718 h 2863852"/>
              <a:gd name="connsiteX2" fmla="*/ 1050459 w 1849436"/>
              <a:gd name="connsiteY2" fmla="*/ 2555093 h 2863852"/>
              <a:gd name="connsiteX3" fmla="*/ 994568 w 1849436"/>
              <a:gd name="connsiteY3" fmla="*/ 2562654 h 2863852"/>
              <a:gd name="connsiteX4" fmla="*/ 994568 w 1849436"/>
              <a:gd name="connsiteY4" fmla="*/ 2573136 h 2863852"/>
              <a:gd name="connsiteX5" fmla="*/ 994568 w 1849436"/>
              <a:gd name="connsiteY5" fmla="*/ 2793963 h 2863852"/>
              <a:gd name="connsiteX6" fmla="*/ 921906 w 1849436"/>
              <a:gd name="connsiteY6" fmla="*/ 2863852 h 2863852"/>
              <a:gd name="connsiteX7" fmla="*/ 853280 w 1849436"/>
              <a:gd name="connsiteY7" fmla="*/ 2793963 h 2863852"/>
              <a:gd name="connsiteX8" fmla="*/ 853280 w 1849436"/>
              <a:gd name="connsiteY8" fmla="*/ 2560335 h 2863852"/>
              <a:gd name="connsiteX9" fmla="*/ 797607 w 1849436"/>
              <a:gd name="connsiteY9" fmla="*/ 2555093 h 2863852"/>
              <a:gd name="connsiteX10" fmla="*/ 0 w 1849436"/>
              <a:gd name="connsiteY10" fmla="*/ 1614718 h 2863852"/>
              <a:gd name="connsiteX11" fmla="*/ 913549 w 1849436"/>
              <a:gd name="connsiteY11" fmla="*/ 10360 h 2863852"/>
              <a:gd name="connsiteX12" fmla="*/ 923924 w 1849436"/>
              <a:gd name="connsiteY12" fmla="*/ 1 h 2863852"/>
              <a:gd name="connsiteX13" fmla="*/ 923925 w 1849436"/>
              <a:gd name="connsiteY13" fmla="*/ 0 h 2863852"/>
              <a:gd name="connsiteX14" fmla="*/ 923925 w 1849436"/>
              <a:gd name="connsiteY14" fmla="*/ 1 h 2863852"/>
              <a:gd name="connsiteX15" fmla="*/ 934318 w 1849436"/>
              <a:gd name="connsiteY15" fmla="*/ 10360 h 2863852"/>
              <a:gd name="connsiteX16" fmla="*/ 1764025 w 1849436"/>
              <a:gd name="connsiteY16" fmla="*/ 1202939 h 28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9436" h="2863852">
                <a:moveTo>
                  <a:pt x="1764025" y="1202939"/>
                </a:moveTo>
                <a:cubicBezTo>
                  <a:pt x="1816898" y="1342349"/>
                  <a:pt x="1849436" y="1482040"/>
                  <a:pt x="1849436" y="1614718"/>
                </a:cubicBezTo>
                <a:cubicBezTo>
                  <a:pt x="1849436" y="2233882"/>
                  <a:pt x="1372219" y="2498591"/>
                  <a:pt x="1050459" y="2555093"/>
                </a:cubicBezTo>
                <a:lnTo>
                  <a:pt x="994568" y="2562654"/>
                </a:lnTo>
                <a:lnTo>
                  <a:pt x="994568" y="2573136"/>
                </a:lnTo>
                <a:cubicBezTo>
                  <a:pt x="994568" y="2604683"/>
                  <a:pt x="994568" y="2667776"/>
                  <a:pt x="994568" y="2793963"/>
                </a:cubicBezTo>
                <a:cubicBezTo>
                  <a:pt x="994568" y="2832790"/>
                  <a:pt x="962273" y="2863851"/>
                  <a:pt x="921906" y="2863852"/>
                </a:cubicBezTo>
                <a:cubicBezTo>
                  <a:pt x="881537" y="2863851"/>
                  <a:pt x="853280" y="2832790"/>
                  <a:pt x="853280" y="2793963"/>
                </a:cubicBezTo>
                <a:lnTo>
                  <a:pt x="853280" y="2560335"/>
                </a:lnTo>
                <a:lnTo>
                  <a:pt x="797607" y="2555093"/>
                </a:lnTo>
                <a:cubicBezTo>
                  <a:pt x="476398" y="2498590"/>
                  <a:pt x="0" y="2233882"/>
                  <a:pt x="0" y="1614718"/>
                </a:cubicBezTo>
                <a:cubicBezTo>
                  <a:pt x="0" y="951329"/>
                  <a:pt x="812043" y="112609"/>
                  <a:pt x="913549" y="10360"/>
                </a:cubicBezTo>
                <a:lnTo>
                  <a:pt x="923924" y="1"/>
                </a:lnTo>
                <a:lnTo>
                  <a:pt x="923925" y="0"/>
                </a:lnTo>
                <a:lnTo>
                  <a:pt x="923925" y="1"/>
                </a:lnTo>
                <a:lnTo>
                  <a:pt x="934318" y="10360"/>
                </a:lnTo>
                <a:cubicBezTo>
                  <a:pt x="1015662" y="92159"/>
                  <a:pt x="1552531" y="645299"/>
                  <a:pt x="1764025" y="1202939"/>
                </a:cubicBez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id-ID"/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 rot="2660397" flipH="1">
            <a:off x="6526778" y="2755207"/>
            <a:ext cx="1120182" cy="1734602"/>
          </a:xfrm>
          <a:custGeom>
            <a:avLst/>
            <a:gdLst>
              <a:gd name="connsiteX0" fmla="*/ 1764025 w 1849436"/>
              <a:gd name="connsiteY0" fmla="*/ 1202939 h 2863852"/>
              <a:gd name="connsiteX1" fmla="*/ 1849436 w 1849436"/>
              <a:gd name="connsiteY1" fmla="*/ 1614718 h 2863852"/>
              <a:gd name="connsiteX2" fmla="*/ 1050459 w 1849436"/>
              <a:gd name="connsiteY2" fmla="*/ 2555093 h 2863852"/>
              <a:gd name="connsiteX3" fmla="*/ 994568 w 1849436"/>
              <a:gd name="connsiteY3" fmla="*/ 2562654 h 2863852"/>
              <a:gd name="connsiteX4" fmla="*/ 994568 w 1849436"/>
              <a:gd name="connsiteY4" fmla="*/ 2573136 h 2863852"/>
              <a:gd name="connsiteX5" fmla="*/ 994568 w 1849436"/>
              <a:gd name="connsiteY5" fmla="*/ 2793963 h 2863852"/>
              <a:gd name="connsiteX6" fmla="*/ 921906 w 1849436"/>
              <a:gd name="connsiteY6" fmla="*/ 2863852 h 2863852"/>
              <a:gd name="connsiteX7" fmla="*/ 853280 w 1849436"/>
              <a:gd name="connsiteY7" fmla="*/ 2793963 h 2863852"/>
              <a:gd name="connsiteX8" fmla="*/ 853280 w 1849436"/>
              <a:gd name="connsiteY8" fmla="*/ 2560335 h 2863852"/>
              <a:gd name="connsiteX9" fmla="*/ 797607 w 1849436"/>
              <a:gd name="connsiteY9" fmla="*/ 2555093 h 2863852"/>
              <a:gd name="connsiteX10" fmla="*/ 0 w 1849436"/>
              <a:gd name="connsiteY10" fmla="*/ 1614718 h 2863852"/>
              <a:gd name="connsiteX11" fmla="*/ 913549 w 1849436"/>
              <a:gd name="connsiteY11" fmla="*/ 10360 h 2863852"/>
              <a:gd name="connsiteX12" fmla="*/ 923924 w 1849436"/>
              <a:gd name="connsiteY12" fmla="*/ 1 h 2863852"/>
              <a:gd name="connsiteX13" fmla="*/ 923925 w 1849436"/>
              <a:gd name="connsiteY13" fmla="*/ 0 h 2863852"/>
              <a:gd name="connsiteX14" fmla="*/ 923925 w 1849436"/>
              <a:gd name="connsiteY14" fmla="*/ 1 h 2863852"/>
              <a:gd name="connsiteX15" fmla="*/ 934318 w 1849436"/>
              <a:gd name="connsiteY15" fmla="*/ 10360 h 2863852"/>
              <a:gd name="connsiteX16" fmla="*/ 1764025 w 1849436"/>
              <a:gd name="connsiteY16" fmla="*/ 1202939 h 28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9436" h="2863852">
                <a:moveTo>
                  <a:pt x="1764025" y="1202939"/>
                </a:moveTo>
                <a:cubicBezTo>
                  <a:pt x="1816898" y="1342349"/>
                  <a:pt x="1849436" y="1482040"/>
                  <a:pt x="1849436" y="1614718"/>
                </a:cubicBezTo>
                <a:cubicBezTo>
                  <a:pt x="1849436" y="2233882"/>
                  <a:pt x="1372219" y="2498591"/>
                  <a:pt x="1050459" y="2555093"/>
                </a:cubicBezTo>
                <a:lnTo>
                  <a:pt x="994568" y="2562654"/>
                </a:lnTo>
                <a:lnTo>
                  <a:pt x="994568" y="2573136"/>
                </a:lnTo>
                <a:cubicBezTo>
                  <a:pt x="994568" y="2604683"/>
                  <a:pt x="994568" y="2667776"/>
                  <a:pt x="994568" y="2793963"/>
                </a:cubicBezTo>
                <a:cubicBezTo>
                  <a:pt x="994568" y="2832790"/>
                  <a:pt x="962273" y="2863851"/>
                  <a:pt x="921906" y="2863852"/>
                </a:cubicBezTo>
                <a:cubicBezTo>
                  <a:pt x="881537" y="2863851"/>
                  <a:pt x="853280" y="2832790"/>
                  <a:pt x="853280" y="2793963"/>
                </a:cubicBezTo>
                <a:lnTo>
                  <a:pt x="853280" y="2560335"/>
                </a:lnTo>
                <a:lnTo>
                  <a:pt x="797607" y="2555093"/>
                </a:lnTo>
                <a:cubicBezTo>
                  <a:pt x="476398" y="2498590"/>
                  <a:pt x="0" y="2233882"/>
                  <a:pt x="0" y="1614718"/>
                </a:cubicBezTo>
                <a:cubicBezTo>
                  <a:pt x="0" y="951329"/>
                  <a:pt x="812043" y="112609"/>
                  <a:pt x="913549" y="10360"/>
                </a:cubicBezTo>
                <a:lnTo>
                  <a:pt x="923924" y="1"/>
                </a:lnTo>
                <a:lnTo>
                  <a:pt x="923925" y="0"/>
                </a:lnTo>
                <a:lnTo>
                  <a:pt x="923925" y="1"/>
                </a:lnTo>
                <a:lnTo>
                  <a:pt x="934318" y="10360"/>
                </a:lnTo>
                <a:cubicBezTo>
                  <a:pt x="1015662" y="92159"/>
                  <a:pt x="1552531" y="645299"/>
                  <a:pt x="1764025" y="1202939"/>
                </a:cubicBez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id-ID"/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022985" y="4533900"/>
            <a:ext cx="2379345" cy="937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2800" dirty="0">
                <a:gradFill>
                  <a:gsLst>
                    <a:gs pos="0">
                      <a:srgbClr val="8C1302"/>
                    </a:gs>
                    <a:gs pos="100000">
                      <a:srgbClr val="DE2511"/>
                    </a:gs>
                  </a:gsLst>
                  <a:lin ang="0" scaled="0"/>
                </a:gra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Matrix Testing</a:t>
            </a:r>
            <a:endParaRPr lang="en-US" altLang="zh-CN" sz="2800" dirty="0">
              <a:gradFill>
                <a:gsLst>
                  <a:gs pos="0">
                    <a:srgbClr val="8C1302"/>
                  </a:gs>
                  <a:gs pos="100000">
                    <a:srgbClr val="DE2511"/>
                  </a:gs>
                </a:gsLst>
                <a:lin ang="0" scaled="0"/>
              </a:gra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022985" y="2397125"/>
            <a:ext cx="3342640" cy="889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2800" dirty="0">
                <a:gradFill>
                  <a:gsLst>
                    <a:gs pos="0">
                      <a:srgbClr val="8C1302"/>
                    </a:gs>
                    <a:gs pos="100000">
                      <a:srgbClr val="DE2511"/>
                    </a:gs>
                  </a:gsLst>
                  <a:lin ang="0" scaled="0"/>
                </a:gra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Regression Testing</a:t>
            </a:r>
            <a:endParaRPr lang="en-US" altLang="zh-CN" dirty="0">
              <a:gradFill>
                <a:gsLst>
                  <a:gs pos="0">
                    <a:srgbClr val="8C1302"/>
                  </a:gs>
                  <a:gs pos="100000">
                    <a:srgbClr val="DE2511"/>
                  </a:gs>
                </a:gsLst>
                <a:lin ang="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  <a:cs typeface="文泉驿微米黑" panose="020B0606030804020204" pitchFamily="34" charset="-122"/>
            </a:endParaRPr>
          </a:p>
        </p:txBody>
      </p:sp>
      <p:sp>
        <p:nvSpPr>
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772400" y="2181225"/>
            <a:ext cx="2907030" cy="1471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gradFill>
                  <a:gsLst>
                    <a:gs pos="0">
                      <a:srgbClr val="8C1302"/>
                    </a:gs>
                    <a:gs pos="100000">
                      <a:srgbClr val="DE2511"/>
                    </a:gs>
                  </a:gsLst>
                  <a:lin ang="0" scaled="0"/>
                </a:gra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Orthogonal Array Testing</a:t>
            </a:r>
            <a:endParaRPr lang="en-US" altLang="zh-CN" sz="2800" dirty="0">
              <a:gradFill>
                <a:gsLst>
                  <a:gs pos="0">
                    <a:srgbClr val="8C1302"/>
                  </a:gs>
                  <a:gs pos="100000">
                    <a:srgbClr val="DE2511"/>
                  </a:gs>
                </a:gsLst>
                <a:lin ang="0" scaled="0"/>
              </a:gra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89670" y="4308475"/>
            <a:ext cx="2696210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gradFill>
                  <a:gsLst>
                    <a:gs pos="0">
                      <a:srgbClr val="8C1302"/>
                    </a:gs>
                    <a:gs pos="100000">
                      <a:srgbClr val="DE2511"/>
                    </a:gs>
                  </a:gsLst>
                  <a:lin ang="0" scaled="0"/>
                </a:gra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Pattern Testing</a:t>
            </a:r>
            <a:endParaRPr lang="en-US" altLang="zh-CN" sz="2800" dirty="0">
              <a:gradFill>
                <a:gsLst>
                  <a:gs pos="0">
                    <a:srgbClr val="8C1302"/>
                  </a:gs>
                  <a:gs pos="100000">
                    <a:srgbClr val="DE2511"/>
                  </a:gs>
                </a:gsLst>
                <a:lin ang="0" scaled="0"/>
              </a:gra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22985" y="398780"/>
            <a:ext cx="4429760" cy="750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GREY BOX TESTING</a:t>
            </a:r>
            <a:endParaRPr lang="en-US" altLang="zh-CN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0" y="356235"/>
            <a:ext cx="5027295" cy="791845"/>
          </a:xfrm>
          <a:custGeom>
            <a:avLst/>
            <a:gdLst>
              <a:gd name="connsiteX0" fmla="*/ 3825076 w 4547934"/>
              <a:gd name="connsiteY0" fmla="*/ 0 h 792109"/>
              <a:gd name="connsiteX1" fmla="*/ 4252413 w 4547934"/>
              <a:gd name="connsiteY1" fmla="*/ 0 h 792109"/>
              <a:gd name="connsiteX2" fmla="*/ 4547934 w 4547934"/>
              <a:gd name="connsiteY2" fmla="*/ 295521 h 792109"/>
              <a:gd name="connsiteX3" fmla="*/ 4051347 w 4547934"/>
              <a:gd name="connsiteY3" fmla="*/ 792108 h 792109"/>
              <a:gd name="connsiteX4" fmla="*/ 3938334 w 4547934"/>
              <a:gd name="connsiteY4" fmla="*/ 792108 h 792109"/>
              <a:gd name="connsiteX5" fmla="*/ 3938334 w 4547934"/>
              <a:gd name="connsiteY5" fmla="*/ 792109 h 792109"/>
              <a:gd name="connsiteX6" fmla="*/ 0 w 4547934"/>
              <a:gd name="connsiteY6" fmla="*/ 792109 h 792109"/>
              <a:gd name="connsiteX7" fmla="*/ 0 w 4547934"/>
              <a:gd name="connsiteY7" fmla="*/ 1 h 792109"/>
              <a:gd name="connsiteX8" fmla="*/ 3825077 w 4547934"/>
              <a:gd name="connsiteY8" fmla="*/ 1 h 792109"/>
              <a:gd name="connsiteX9" fmla="*/ 3825076 w 4547934"/>
              <a:gd name="connsiteY9" fmla="*/ 0 h 79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934" h="792109">
                <a:moveTo>
                  <a:pt x="3825076" y="0"/>
                </a:moveTo>
                <a:lnTo>
                  <a:pt x="4252413" y="0"/>
                </a:lnTo>
                <a:lnTo>
                  <a:pt x="4547934" y="295521"/>
                </a:lnTo>
                <a:lnTo>
                  <a:pt x="4051347" y="792108"/>
                </a:lnTo>
                <a:lnTo>
                  <a:pt x="3938334" y="792108"/>
                </a:lnTo>
                <a:lnTo>
                  <a:pt x="3938334" y="792109"/>
                </a:lnTo>
                <a:lnTo>
                  <a:pt x="0" y="792109"/>
                </a:lnTo>
                <a:lnTo>
                  <a:pt x="0" y="1"/>
                </a:lnTo>
                <a:lnTo>
                  <a:pt x="3825077" y="1"/>
                </a:lnTo>
                <a:lnTo>
                  <a:pt x="3825076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3105" y="354330"/>
            <a:ext cx="3940175" cy="7937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MATRIX TESTING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27295" y="356235"/>
            <a:ext cx="7164705" cy="791845"/>
          </a:xfrm>
          <a:custGeom>
            <a:avLst/>
            <a:gdLst>
              <a:gd name="connsiteX0" fmla="*/ 2445003 w 7375778"/>
              <a:gd name="connsiteY0" fmla="*/ 0 h 792110"/>
              <a:gd name="connsiteX1" fmla="*/ 2930778 w 7375778"/>
              <a:gd name="connsiteY1" fmla="*/ 0 h 792110"/>
              <a:gd name="connsiteX2" fmla="*/ 6931278 w 7375778"/>
              <a:gd name="connsiteY2" fmla="*/ 0 h 792110"/>
              <a:gd name="connsiteX3" fmla="*/ 6931278 w 7375778"/>
              <a:gd name="connsiteY3" fmla="*/ 1 h 792110"/>
              <a:gd name="connsiteX4" fmla="*/ 7375778 w 7375778"/>
              <a:gd name="connsiteY4" fmla="*/ 1 h 792110"/>
              <a:gd name="connsiteX5" fmla="*/ 7375778 w 7375778"/>
              <a:gd name="connsiteY5" fmla="*/ 792109 h 792110"/>
              <a:gd name="connsiteX6" fmla="*/ 6884987 w 7375778"/>
              <a:gd name="connsiteY6" fmla="*/ 792109 h 792110"/>
              <a:gd name="connsiteX7" fmla="*/ 6884987 w 7375778"/>
              <a:gd name="connsiteY7" fmla="*/ 792108 h 792110"/>
              <a:gd name="connsiteX8" fmla="*/ 2930778 w 7375778"/>
              <a:gd name="connsiteY8" fmla="*/ 792108 h 792110"/>
              <a:gd name="connsiteX9" fmla="*/ 2445003 w 7375778"/>
              <a:gd name="connsiteY9" fmla="*/ 792108 h 792110"/>
              <a:gd name="connsiteX10" fmla="*/ 2445003 w 7375778"/>
              <a:gd name="connsiteY10" fmla="*/ 792109 h 792110"/>
              <a:gd name="connsiteX11" fmla="*/ 722857 w 7375778"/>
              <a:gd name="connsiteY11" fmla="*/ 792109 h 792110"/>
              <a:gd name="connsiteX12" fmla="*/ 722858 w 7375778"/>
              <a:gd name="connsiteY12" fmla="*/ 792110 h 792110"/>
              <a:gd name="connsiteX13" fmla="*/ 295521 w 7375778"/>
              <a:gd name="connsiteY13" fmla="*/ 792110 h 792110"/>
              <a:gd name="connsiteX14" fmla="*/ 0 w 7375778"/>
              <a:gd name="connsiteY14" fmla="*/ 496589 h 792110"/>
              <a:gd name="connsiteX15" fmla="*/ 496587 w 7375778"/>
              <a:gd name="connsiteY15" fmla="*/ 2 h 792110"/>
              <a:gd name="connsiteX16" fmla="*/ 609600 w 7375778"/>
              <a:gd name="connsiteY16" fmla="*/ 2 h 792110"/>
              <a:gd name="connsiteX17" fmla="*/ 609600 w 7375778"/>
              <a:gd name="connsiteY17" fmla="*/ 1 h 792110"/>
              <a:gd name="connsiteX18" fmla="*/ 2445003 w 7375778"/>
              <a:gd name="connsiteY18" fmla="*/ 1 h 7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5778" h="792110">
                <a:moveTo>
                  <a:pt x="2445003" y="0"/>
                </a:moveTo>
                <a:lnTo>
                  <a:pt x="2930778" y="0"/>
                </a:lnTo>
                <a:lnTo>
                  <a:pt x="6931278" y="0"/>
                </a:lnTo>
                <a:lnTo>
                  <a:pt x="6931278" y="1"/>
                </a:lnTo>
                <a:lnTo>
                  <a:pt x="7375778" y="1"/>
                </a:lnTo>
                <a:lnTo>
                  <a:pt x="7375778" y="792109"/>
                </a:lnTo>
                <a:lnTo>
                  <a:pt x="6884987" y="792109"/>
                </a:lnTo>
                <a:lnTo>
                  <a:pt x="6884987" y="792108"/>
                </a:lnTo>
                <a:lnTo>
                  <a:pt x="2930778" y="792108"/>
                </a:lnTo>
                <a:lnTo>
                  <a:pt x="2445003" y="792108"/>
                </a:lnTo>
                <a:lnTo>
                  <a:pt x="2445003" y="792109"/>
                </a:lnTo>
                <a:lnTo>
                  <a:pt x="722857" y="792109"/>
                </a:lnTo>
                <a:lnTo>
                  <a:pt x="722858" y="792110"/>
                </a:lnTo>
                <a:lnTo>
                  <a:pt x="295521" y="792110"/>
                </a:lnTo>
                <a:lnTo>
                  <a:pt x="0" y="496589"/>
                </a:lnTo>
                <a:lnTo>
                  <a:pt x="496587" y="2"/>
                </a:lnTo>
                <a:lnTo>
                  <a:pt x="609600" y="2"/>
                </a:lnTo>
                <a:lnTo>
                  <a:pt x="609600" y="1"/>
                </a:lnTo>
                <a:lnTo>
                  <a:pt x="244500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81368" y="1880830"/>
            <a:ext cx="875765" cy="862885"/>
          </a:xfrm>
          <a:prstGeom prst="rect">
            <a:avLst/>
          </a:pr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81368" y="5328880"/>
            <a:ext cx="875765" cy="862885"/>
          </a:xfrm>
          <a:prstGeom prst="rect">
            <a:avLst/>
          </a:pr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95067" y="5202961"/>
            <a:ext cx="875765" cy="862885"/>
          </a:xfrm>
          <a:prstGeom prst="rect">
            <a:avLst/>
          </a:prstGeom>
          <a:gradFill>
            <a:gsLst>
              <a:gs pos="0">
                <a:srgbClr val="8C1302">
                  <a:alpha val="13000"/>
                </a:srgbClr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81367" y="3541990"/>
            <a:ext cx="875765" cy="862885"/>
          </a:xfrm>
          <a:prstGeom prst="rect">
            <a:avLst/>
          </a:pr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95066" y="3416071"/>
            <a:ext cx="875765" cy="862885"/>
          </a:xfrm>
          <a:prstGeom prst="rect">
            <a:avLst/>
          </a:prstGeom>
          <a:gradFill>
            <a:gsLst>
              <a:gs pos="0">
                <a:srgbClr val="8C1302">
                  <a:alpha val="13000"/>
                </a:srgbClr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95067" y="1754911"/>
            <a:ext cx="875765" cy="862885"/>
          </a:xfrm>
          <a:prstGeom prst="rect">
            <a:avLst/>
          </a:prstGeom>
          <a:gradFill>
            <a:gsLst>
              <a:gs pos="0">
                <a:srgbClr val="8C1302">
                  <a:alpha val="13000"/>
                </a:srgbClr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 Box 1"/>
          <p:cNvSpPr txBox="1"/>
          <p:nvPr/>
        </p:nvSpPr>
        <p:spPr>
          <a:xfrm>
            <a:off x="1965325" y="1956435"/>
            <a:ext cx="8208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Matrix Testing Technique is comes under Grey Box Testing.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965960" y="3658235"/>
            <a:ext cx="9740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Matrix testing is a technique that examines all variables in an application.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965325" y="5360035"/>
            <a:ext cx="9403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You can use this technique to identify unused or un-optimized variables.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0" y="356870"/>
            <a:ext cx="5343525" cy="791845"/>
          </a:xfrm>
          <a:custGeom>
            <a:avLst/>
            <a:gdLst>
              <a:gd name="connsiteX0" fmla="*/ 3825076 w 4547934"/>
              <a:gd name="connsiteY0" fmla="*/ 0 h 792109"/>
              <a:gd name="connsiteX1" fmla="*/ 4252413 w 4547934"/>
              <a:gd name="connsiteY1" fmla="*/ 0 h 792109"/>
              <a:gd name="connsiteX2" fmla="*/ 4547934 w 4547934"/>
              <a:gd name="connsiteY2" fmla="*/ 295521 h 792109"/>
              <a:gd name="connsiteX3" fmla="*/ 4051347 w 4547934"/>
              <a:gd name="connsiteY3" fmla="*/ 792108 h 792109"/>
              <a:gd name="connsiteX4" fmla="*/ 3938334 w 4547934"/>
              <a:gd name="connsiteY4" fmla="*/ 792108 h 792109"/>
              <a:gd name="connsiteX5" fmla="*/ 3938334 w 4547934"/>
              <a:gd name="connsiteY5" fmla="*/ 792109 h 792109"/>
              <a:gd name="connsiteX6" fmla="*/ 0 w 4547934"/>
              <a:gd name="connsiteY6" fmla="*/ 792109 h 792109"/>
              <a:gd name="connsiteX7" fmla="*/ 0 w 4547934"/>
              <a:gd name="connsiteY7" fmla="*/ 1 h 792109"/>
              <a:gd name="connsiteX8" fmla="*/ 3825077 w 4547934"/>
              <a:gd name="connsiteY8" fmla="*/ 1 h 792109"/>
              <a:gd name="connsiteX9" fmla="*/ 3825076 w 4547934"/>
              <a:gd name="connsiteY9" fmla="*/ 0 h 79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934" h="792109">
                <a:moveTo>
                  <a:pt x="3825076" y="0"/>
                </a:moveTo>
                <a:lnTo>
                  <a:pt x="4252413" y="0"/>
                </a:lnTo>
                <a:lnTo>
                  <a:pt x="4547934" y="295521"/>
                </a:lnTo>
                <a:lnTo>
                  <a:pt x="4051347" y="792108"/>
                </a:lnTo>
                <a:lnTo>
                  <a:pt x="3938334" y="792108"/>
                </a:lnTo>
                <a:lnTo>
                  <a:pt x="3938334" y="792109"/>
                </a:lnTo>
                <a:lnTo>
                  <a:pt x="0" y="792109"/>
                </a:lnTo>
                <a:lnTo>
                  <a:pt x="0" y="1"/>
                </a:lnTo>
                <a:lnTo>
                  <a:pt x="3825077" y="1"/>
                </a:lnTo>
                <a:lnTo>
                  <a:pt x="3825076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60680" y="356235"/>
            <a:ext cx="7072630" cy="7924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ea"/>
              </a:rPr>
              <a:t>REGRESSION TESTING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343525" y="356235"/>
            <a:ext cx="6848475" cy="791845"/>
          </a:xfrm>
          <a:custGeom>
            <a:avLst/>
            <a:gdLst>
              <a:gd name="connsiteX0" fmla="*/ 2445003 w 7375778"/>
              <a:gd name="connsiteY0" fmla="*/ 0 h 792110"/>
              <a:gd name="connsiteX1" fmla="*/ 2930778 w 7375778"/>
              <a:gd name="connsiteY1" fmla="*/ 0 h 792110"/>
              <a:gd name="connsiteX2" fmla="*/ 6931278 w 7375778"/>
              <a:gd name="connsiteY2" fmla="*/ 0 h 792110"/>
              <a:gd name="connsiteX3" fmla="*/ 6931278 w 7375778"/>
              <a:gd name="connsiteY3" fmla="*/ 1 h 792110"/>
              <a:gd name="connsiteX4" fmla="*/ 7375778 w 7375778"/>
              <a:gd name="connsiteY4" fmla="*/ 1 h 792110"/>
              <a:gd name="connsiteX5" fmla="*/ 7375778 w 7375778"/>
              <a:gd name="connsiteY5" fmla="*/ 792109 h 792110"/>
              <a:gd name="connsiteX6" fmla="*/ 6884987 w 7375778"/>
              <a:gd name="connsiteY6" fmla="*/ 792109 h 792110"/>
              <a:gd name="connsiteX7" fmla="*/ 6884987 w 7375778"/>
              <a:gd name="connsiteY7" fmla="*/ 792108 h 792110"/>
              <a:gd name="connsiteX8" fmla="*/ 2930778 w 7375778"/>
              <a:gd name="connsiteY8" fmla="*/ 792108 h 792110"/>
              <a:gd name="connsiteX9" fmla="*/ 2445003 w 7375778"/>
              <a:gd name="connsiteY9" fmla="*/ 792108 h 792110"/>
              <a:gd name="connsiteX10" fmla="*/ 2445003 w 7375778"/>
              <a:gd name="connsiteY10" fmla="*/ 792109 h 792110"/>
              <a:gd name="connsiteX11" fmla="*/ 722857 w 7375778"/>
              <a:gd name="connsiteY11" fmla="*/ 792109 h 792110"/>
              <a:gd name="connsiteX12" fmla="*/ 722858 w 7375778"/>
              <a:gd name="connsiteY12" fmla="*/ 792110 h 792110"/>
              <a:gd name="connsiteX13" fmla="*/ 295521 w 7375778"/>
              <a:gd name="connsiteY13" fmla="*/ 792110 h 792110"/>
              <a:gd name="connsiteX14" fmla="*/ 0 w 7375778"/>
              <a:gd name="connsiteY14" fmla="*/ 496589 h 792110"/>
              <a:gd name="connsiteX15" fmla="*/ 496587 w 7375778"/>
              <a:gd name="connsiteY15" fmla="*/ 2 h 792110"/>
              <a:gd name="connsiteX16" fmla="*/ 609600 w 7375778"/>
              <a:gd name="connsiteY16" fmla="*/ 2 h 792110"/>
              <a:gd name="connsiteX17" fmla="*/ 609600 w 7375778"/>
              <a:gd name="connsiteY17" fmla="*/ 1 h 792110"/>
              <a:gd name="connsiteX18" fmla="*/ 2445003 w 7375778"/>
              <a:gd name="connsiteY18" fmla="*/ 1 h 7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5778" h="792110">
                <a:moveTo>
                  <a:pt x="2445003" y="0"/>
                </a:moveTo>
                <a:lnTo>
                  <a:pt x="2930778" y="0"/>
                </a:lnTo>
                <a:lnTo>
                  <a:pt x="6931278" y="0"/>
                </a:lnTo>
                <a:lnTo>
                  <a:pt x="6931278" y="1"/>
                </a:lnTo>
                <a:lnTo>
                  <a:pt x="7375778" y="1"/>
                </a:lnTo>
                <a:lnTo>
                  <a:pt x="7375778" y="792109"/>
                </a:lnTo>
                <a:lnTo>
                  <a:pt x="6884987" y="792109"/>
                </a:lnTo>
                <a:lnTo>
                  <a:pt x="6884987" y="792108"/>
                </a:lnTo>
                <a:lnTo>
                  <a:pt x="2930778" y="792108"/>
                </a:lnTo>
                <a:lnTo>
                  <a:pt x="2445003" y="792108"/>
                </a:lnTo>
                <a:lnTo>
                  <a:pt x="2445003" y="792109"/>
                </a:lnTo>
                <a:lnTo>
                  <a:pt x="722857" y="792109"/>
                </a:lnTo>
                <a:lnTo>
                  <a:pt x="722858" y="792110"/>
                </a:lnTo>
                <a:lnTo>
                  <a:pt x="295521" y="792110"/>
                </a:lnTo>
                <a:lnTo>
                  <a:pt x="0" y="496589"/>
                </a:lnTo>
                <a:lnTo>
                  <a:pt x="496587" y="2"/>
                </a:lnTo>
                <a:lnTo>
                  <a:pt x="609600" y="2"/>
                </a:lnTo>
                <a:lnTo>
                  <a:pt x="609600" y="1"/>
                </a:lnTo>
                <a:lnTo>
                  <a:pt x="244500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84605" y="2459990"/>
            <a:ext cx="9243695" cy="2918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45000"/>
              </a:lnSpc>
              <a:buFont typeface="Wingdings" panose="05000000000000000000" charset="0"/>
              <a:buChar char="v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Regression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testing is a technique that enables you to verify whether application changes or bug fixes have caused errors to appear in existing components. </a:t>
            </a: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03275" y="4123055"/>
            <a:ext cx="10730865" cy="1823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just">
              <a:lnSpc>
                <a:spcPct val="145000"/>
              </a:lnSpc>
              <a:buFont typeface="Wingdings" panose="05000000000000000000" charset="0"/>
              <a:buNone/>
            </a:pPr>
            <a:endParaRPr lang="en-US" altLang="zh-CN" sz="2800" dirty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0" y="356235"/>
            <a:ext cx="5408930" cy="791845"/>
          </a:xfrm>
          <a:custGeom>
            <a:avLst/>
            <a:gdLst>
              <a:gd name="connsiteX0" fmla="*/ 3825076 w 4547934"/>
              <a:gd name="connsiteY0" fmla="*/ 0 h 792109"/>
              <a:gd name="connsiteX1" fmla="*/ 4252413 w 4547934"/>
              <a:gd name="connsiteY1" fmla="*/ 0 h 792109"/>
              <a:gd name="connsiteX2" fmla="*/ 4547934 w 4547934"/>
              <a:gd name="connsiteY2" fmla="*/ 295521 h 792109"/>
              <a:gd name="connsiteX3" fmla="*/ 4051347 w 4547934"/>
              <a:gd name="connsiteY3" fmla="*/ 792108 h 792109"/>
              <a:gd name="connsiteX4" fmla="*/ 3938334 w 4547934"/>
              <a:gd name="connsiteY4" fmla="*/ 792108 h 792109"/>
              <a:gd name="connsiteX5" fmla="*/ 3938334 w 4547934"/>
              <a:gd name="connsiteY5" fmla="*/ 792109 h 792109"/>
              <a:gd name="connsiteX6" fmla="*/ 0 w 4547934"/>
              <a:gd name="connsiteY6" fmla="*/ 792109 h 792109"/>
              <a:gd name="connsiteX7" fmla="*/ 0 w 4547934"/>
              <a:gd name="connsiteY7" fmla="*/ 1 h 792109"/>
              <a:gd name="connsiteX8" fmla="*/ 3825077 w 4547934"/>
              <a:gd name="connsiteY8" fmla="*/ 1 h 792109"/>
              <a:gd name="connsiteX9" fmla="*/ 3825076 w 4547934"/>
              <a:gd name="connsiteY9" fmla="*/ 0 h 79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934" h="792109">
                <a:moveTo>
                  <a:pt x="3825076" y="0"/>
                </a:moveTo>
                <a:lnTo>
                  <a:pt x="4252413" y="0"/>
                </a:lnTo>
                <a:lnTo>
                  <a:pt x="4547934" y="295521"/>
                </a:lnTo>
                <a:lnTo>
                  <a:pt x="4051347" y="792108"/>
                </a:lnTo>
                <a:lnTo>
                  <a:pt x="3938334" y="792108"/>
                </a:lnTo>
                <a:lnTo>
                  <a:pt x="3938334" y="792109"/>
                </a:lnTo>
                <a:lnTo>
                  <a:pt x="0" y="792109"/>
                </a:lnTo>
                <a:lnTo>
                  <a:pt x="0" y="1"/>
                </a:lnTo>
                <a:lnTo>
                  <a:pt x="3825077" y="1"/>
                </a:lnTo>
                <a:lnTo>
                  <a:pt x="3825076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40335" y="356235"/>
            <a:ext cx="8082280" cy="7918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ORTHOGONAL   ARRAY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549900" y="356235"/>
            <a:ext cx="6642100" cy="791845"/>
          </a:xfrm>
          <a:custGeom>
            <a:avLst/>
            <a:gdLst>
              <a:gd name="connsiteX0" fmla="*/ 2445003 w 7375778"/>
              <a:gd name="connsiteY0" fmla="*/ 0 h 792110"/>
              <a:gd name="connsiteX1" fmla="*/ 2930778 w 7375778"/>
              <a:gd name="connsiteY1" fmla="*/ 0 h 792110"/>
              <a:gd name="connsiteX2" fmla="*/ 6931278 w 7375778"/>
              <a:gd name="connsiteY2" fmla="*/ 0 h 792110"/>
              <a:gd name="connsiteX3" fmla="*/ 6931278 w 7375778"/>
              <a:gd name="connsiteY3" fmla="*/ 1 h 792110"/>
              <a:gd name="connsiteX4" fmla="*/ 7375778 w 7375778"/>
              <a:gd name="connsiteY4" fmla="*/ 1 h 792110"/>
              <a:gd name="connsiteX5" fmla="*/ 7375778 w 7375778"/>
              <a:gd name="connsiteY5" fmla="*/ 792109 h 792110"/>
              <a:gd name="connsiteX6" fmla="*/ 6884987 w 7375778"/>
              <a:gd name="connsiteY6" fmla="*/ 792109 h 792110"/>
              <a:gd name="connsiteX7" fmla="*/ 6884987 w 7375778"/>
              <a:gd name="connsiteY7" fmla="*/ 792108 h 792110"/>
              <a:gd name="connsiteX8" fmla="*/ 2930778 w 7375778"/>
              <a:gd name="connsiteY8" fmla="*/ 792108 h 792110"/>
              <a:gd name="connsiteX9" fmla="*/ 2445003 w 7375778"/>
              <a:gd name="connsiteY9" fmla="*/ 792108 h 792110"/>
              <a:gd name="connsiteX10" fmla="*/ 2445003 w 7375778"/>
              <a:gd name="connsiteY10" fmla="*/ 792109 h 792110"/>
              <a:gd name="connsiteX11" fmla="*/ 722857 w 7375778"/>
              <a:gd name="connsiteY11" fmla="*/ 792109 h 792110"/>
              <a:gd name="connsiteX12" fmla="*/ 722858 w 7375778"/>
              <a:gd name="connsiteY12" fmla="*/ 792110 h 792110"/>
              <a:gd name="connsiteX13" fmla="*/ 295521 w 7375778"/>
              <a:gd name="connsiteY13" fmla="*/ 792110 h 792110"/>
              <a:gd name="connsiteX14" fmla="*/ 0 w 7375778"/>
              <a:gd name="connsiteY14" fmla="*/ 496589 h 792110"/>
              <a:gd name="connsiteX15" fmla="*/ 496587 w 7375778"/>
              <a:gd name="connsiteY15" fmla="*/ 2 h 792110"/>
              <a:gd name="connsiteX16" fmla="*/ 609600 w 7375778"/>
              <a:gd name="connsiteY16" fmla="*/ 2 h 792110"/>
              <a:gd name="connsiteX17" fmla="*/ 609600 w 7375778"/>
              <a:gd name="connsiteY17" fmla="*/ 1 h 792110"/>
              <a:gd name="connsiteX18" fmla="*/ 2445003 w 7375778"/>
              <a:gd name="connsiteY18" fmla="*/ 1 h 7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5778" h="792110">
                <a:moveTo>
                  <a:pt x="2445003" y="0"/>
                </a:moveTo>
                <a:lnTo>
                  <a:pt x="2930778" y="0"/>
                </a:lnTo>
                <a:lnTo>
                  <a:pt x="6931278" y="0"/>
                </a:lnTo>
                <a:lnTo>
                  <a:pt x="6931278" y="1"/>
                </a:lnTo>
                <a:lnTo>
                  <a:pt x="7375778" y="1"/>
                </a:lnTo>
                <a:lnTo>
                  <a:pt x="7375778" y="792109"/>
                </a:lnTo>
                <a:lnTo>
                  <a:pt x="6884987" y="792109"/>
                </a:lnTo>
                <a:lnTo>
                  <a:pt x="6884987" y="792108"/>
                </a:lnTo>
                <a:lnTo>
                  <a:pt x="2930778" y="792108"/>
                </a:lnTo>
                <a:lnTo>
                  <a:pt x="2445003" y="792108"/>
                </a:lnTo>
                <a:lnTo>
                  <a:pt x="2445003" y="792109"/>
                </a:lnTo>
                <a:lnTo>
                  <a:pt x="722857" y="792109"/>
                </a:lnTo>
                <a:lnTo>
                  <a:pt x="722858" y="792110"/>
                </a:lnTo>
                <a:lnTo>
                  <a:pt x="295521" y="792110"/>
                </a:lnTo>
                <a:lnTo>
                  <a:pt x="0" y="496589"/>
                </a:lnTo>
                <a:lnTo>
                  <a:pt x="496587" y="2"/>
                </a:lnTo>
                <a:lnTo>
                  <a:pt x="609600" y="2"/>
                </a:lnTo>
                <a:lnTo>
                  <a:pt x="609600" y="1"/>
                </a:lnTo>
                <a:lnTo>
                  <a:pt x="244500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TESTING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549265" y="2040255"/>
            <a:ext cx="6052820" cy="4114165"/>
          </a:xfrm>
          <a:prstGeom prst="rect">
            <a:avLst/>
          </a:pr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746115" y="2254885"/>
            <a:ext cx="5464810" cy="3777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45000"/>
              </a:lnSpc>
              <a:buFont typeface="Wingdings" panose="05000000000000000000" charset="0"/>
              <a:buChar char="v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The purpose of this testing is cover  maximum code with minimum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 test Cases.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  <a:p>
            <a:pPr marL="342900" indent="-342900" algn="just">
              <a:lnSpc>
                <a:spcPct val="145000"/>
              </a:lnSpc>
              <a:buFont typeface="Wingdings" panose="05000000000000000000" charset="0"/>
              <a:buChar char="v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Test cases are designed in a way that can cover maximum code with a smaller number of test case.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5" b="8115"/>
          <a:stretch>
            <a:fillRect/>
          </a:stretch>
        </p:blipFill>
        <p:spPr>
          <a:xfrm>
            <a:off x="0" y="2040890"/>
            <a:ext cx="5549900" cy="411353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-635" y="356235"/>
            <a:ext cx="4817110" cy="791845"/>
          </a:xfrm>
          <a:custGeom>
            <a:avLst/>
            <a:gdLst>
              <a:gd name="connsiteX0" fmla="*/ 3825076 w 4547934"/>
              <a:gd name="connsiteY0" fmla="*/ 0 h 792109"/>
              <a:gd name="connsiteX1" fmla="*/ 4252413 w 4547934"/>
              <a:gd name="connsiteY1" fmla="*/ 0 h 792109"/>
              <a:gd name="connsiteX2" fmla="*/ 4547934 w 4547934"/>
              <a:gd name="connsiteY2" fmla="*/ 295521 h 792109"/>
              <a:gd name="connsiteX3" fmla="*/ 4051347 w 4547934"/>
              <a:gd name="connsiteY3" fmla="*/ 792108 h 792109"/>
              <a:gd name="connsiteX4" fmla="*/ 3938334 w 4547934"/>
              <a:gd name="connsiteY4" fmla="*/ 792108 h 792109"/>
              <a:gd name="connsiteX5" fmla="*/ 3938334 w 4547934"/>
              <a:gd name="connsiteY5" fmla="*/ 792109 h 792109"/>
              <a:gd name="connsiteX6" fmla="*/ 0 w 4547934"/>
              <a:gd name="connsiteY6" fmla="*/ 792109 h 792109"/>
              <a:gd name="connsiteX7" fmla="*/ 0 w 4547934"/>
              <a:gd name="connsiteY7" fmla="*/ 1 h 792109"/>
              <a:gd name="connsiteX8" fmla="*/ 3825077 w 4547934"/>
              <a:gd name="connsiteY8" fmla="*/ 1 h 792109"/>
              <a:gd name="connsiteX9" fmla="*/ 3825076 w 4547934"/>
              <a:gd name="connsiteY9" fmla="*/ 0 h 79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934" h="792109">
                <a:moveTo>
                  <a:pt x="3825076" y="0"/>
                </a:moveTo>
                <a:lnTo>
                  <a:pt x="4252413" y="0"/>
                </a:lnTo>
                <a:lnTo>
                  <a:pt x="4547934" y="295521"/>
                </a:lnTo>
                <a:lnTo>
                  <a:pt x="4051347" y="792108"/>
                </a:lnTo>
                <a:lnTo>
                  <a:pt x="3938334" y="792108"/>
                </a:lnTo>
                <a:lnTo>
                  <a:pt x="3938334" y="792109"/>
                </a:lnTo>
                <a:lnTo>
                  <a:pt x="0" y="792109"/>
                </a:lnTo>
                <a:lnTo>
                  <a:pt x="0" y="1"/>
                </a:lnTo>
                <a:lnTo>
                  <a:pt x="3825077" y="1"/>
                </a:lnTo>
                <a:lnTo>
                  <a:pt x="3825076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44170" y="356235"/>
            <a:ext cx="4204335" cy="7924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PATTERN TESTING</a:t>
            </a:r>
            <a:endParaRPr lang="en-US" altLang="en-US" sz="3200" b="1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816221" y="356420"/>
            <a:ext cx="7375778" cy="792110"/>
          </a:xfrm>
          <a:custGeom>
            <a:avLst/>
            <a:gdLst>
              <a:gd name="connsiteX0" fmla="*/ 2445003 w 7375778"/>
              <a:gd name="connsiteY0" fmla="*/ 0 h 792110"/>
              <a:gd name="connsiteX1" fmla="*/ 2930778 w 7375778"/>
              <a:gd name="connsiteY1" fmla="*/ 0 h 792110"/>
              <a:gd name="connsiteX2" fmla="*/ 6931278 w 7375778"/>
              <a:gd name="connsiteY2" fmla="*/ 0 h 792110"/>
              <a:gd name="connsiteX3" fmla="*/ 6931278 w 7375778"/>
              <a:gd name="connsiteY3" fmla="*/ 1 h 792110"/>
              <a:gd name="connsiteX4" fmla="*/ 7375778 w 7375778"/>
              <a:gd name="connsiteY4" fmla="*/ 1 h 792110"/>
              <a:gd name="connsiteX5" fmla="*/ 7375778 w 7375778"/>
              <a:gd name="connsiteY5" fmla="*/ 792109 h 792110"/>
              <a:gd name="connsiteX6" fmla="*/ 6884987 w 7375778"/>
              <a:gd name="connsiteY6" fmla="*/ 792109 h 792110"/>
              <a:gd name="connsiteX7" fmla="*/ 6884987 w 7375778"/>
              <a:gd name="connsiteY7" fmla="*/ 792108 h 792110"/>
              <a:gd name="connsiteX8" fmla="*/ 2930778 w 7375778"/>
              <a:gd name="connsiteY8" fmla="*/ 792108 h 792110"/>
              <a:gd name="connsiteX9" fmla="*/ 2445003 w 7375778"/>
              <a:gd name="connsiteY9" fmla="*/ 792108 h 792110"/>
              <a:gd name="connsiteX10" fmla="*/ 2445003 w 7375778"/>
              <a:gd name="connsiteY10" fmla="*/ 792109 h 792110"/>
              <a:gd name="connsiteX11" fmla="*/ 722857 w 7375778"/>
              <a:gd name="connsiteY11" fmla="*/ 792109 h 792110"/>
              <a:gd name="connsiteX12" fmla="*/ 722858 w 7375778"/>
              <a:gd name="connsiteY12" fmla="*/ 792110 h 792110"/>
              <a:gd name="connsiteX13" fmla="*/ 295521 w 7375778"/>
              <a:gd name="connsiteY13" fmla="*/ 792110 h 792110"/>
              <a:gd name="connsiteX14" fmla="*/ 0 w 7375778"/>
              <a:gd name="connsiteY14" fmla="*/ 496589 h 792110"/>
              <a:gd name="connsiteX15" fmla="*/ 496587 w 7375778"/>
              <a:gd name="connsiteY15" fmla="*/ 2 h 792110"/>
              <a:gd name="connsiteX16" fmla="*/ 609600 w 7375778"/>
              <a:gd name="connsiteY16" fmla="*/ 2 h 792110"/>
              <a:gd name="connsiteX17" fmla="*/ 609600 w 7375778"/>
              <a:gd name="connsiteY17" fmla="*/ 1 h 792110"/>
              <a:gd name="connsiteX18" fmla="*/ 2445003 w 7375778"/>
              <a:gd name="connsiteY18" fmla="*/ 1 h 7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5778" h="792110">
                <a:moveTo>
                  <a:pt x="2445003" y="0"/>
                </a:moveTo>
                <a:lnTo>
                  <a:pt x="2930778" y="0"/>
                </a:lnTo>
                <a:lnTo>
                  <a:pt x="6931278" y="0"/>
                </a:lnTo>
                <a:lnTo>
                  <a:pt x="6931278" y="1"/>
                </a:lnTo>
                <a:lnTo>
                  <a:pt x="7375778" y="1"/>
                </a:lnTo>
                <a:lnTo>
                  <a:pt x="7375778" y="792109"/>
                </a:lnTo>
                <a:lnTo>
                  <a:pt x="6884987" y="792109"/>
                </a:lnTo>
                <a:lnTo>
                  <a:pt x="6884987" y="792108"/>
                </a:lnTo>
                <a:lnTo>
                  <a:pt x="2930778" y="792108"/>
                </a:lnTo>
                <a:lnTo>
                  <a:pt x="2445003" y="792108"/>
                </a:lnTo>
                <a:lnTo>
                  <a:pt x="2445003" y="792109"/>
                </a:lnTo>
                <a:lnTo>
                  <a:pt x="722857" y="792109"/>
                </a:lnTo>
                <a:lnTo>
                  <a:pt x="722858" y="792110"/>
                </a:lnTo>
                <a:lnTo>
                  <a:pt x="295521" y="792110"/>
                </a:lnTo>
                <a:lnTo>
                  <a:pt x="0" y="496589"/>
                </a:lnTo>
                <a:lnTo>
                  <a:pt x="496587" y="2"/>
                </a:lnTo>
                <a:lnTo>
                  <a:pt x="609600" y="2"/>
                </a:lnTo>
                <a:lnTo>
                  <a:pt x="609600" y="1"/>
                </a:lnTo>
                <a:lnTo>
                  <a:pt x="244500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2308880" y="2135867"/>
            <a:ext cx="1646912" cy="1646912"/>
          </a:xfrm>
          <a:custGeom>
            <a:avLst/>
            <a:gdLst>
              <a:gd name="T0" fmla="*/ 230 w 460"/>
              <a:gd name="T1" fmla="*/ 460 h 460"/>
              <a:gd name="T2" fmla="*/ 431 w 460"/>
              <a:gd name="T3" fmla="*/ 346 h 460"/>
              <a:gd name="T4" fmla="*/ 460 w 460"/>
              <a:gd name="T5" fmla="*/ 230 h 460"/>
              <a:gd name="T6" fmla="*/ 460 w 460"/>
              <a:gd name="T7" fmla="*/ 0 h 460"/>
              <a:gd name="T8" fmla="*/ 230 w 460"/>
              <a:gd name="T9" fmla="*/ 0 h 460"/>
              <a:gd name="T10" fmla="*/ 29 w 460"/>
              <a:gd name="T11" fmla="*/ 114 h 460"/>
              <a:gd name="T12" fmla="*/ 0 w 460"/>
              <a:gd name="T13" fmla="*/ 230 h 460"/>
              <a:gd name="T14" fmla="*/ 0 w 460"/>
              <a:gd name="T15" fmla="*/ 460 h 460"/>
              <a:gd name="T16" fmla="*/ 230 w 460"/>
              <a:gd name="T17" fmla="*/ 4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460">
                <a:moveTo>
                  <a:pt x="230" y="460"/>
                </a:moveTo>
                <a:cubicBezTo>
                  <a:pt x="325" y="460"/>
                  <a:pt x="393" y="421"/>
                  <a:pt x="431" y="346"/>
                </a:cubicBezTo>
                <a:cubicBezTo>
                  <a:pt x="459" y="288"/>
                  <a:pt x="460" y="230"/>
                  <a:pt x="460" y="230"/>
                </a:cubicBezTo>
                <a:cubicBezTo>
                  <a:pt x="460" y="0"/>
                  <a:pt x="460" y="0"/>
                  <a:pt x="460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134" y="0"/>
                  <a:pt x="67" y="38"/>
                  <a:pt x="29" y="114"/>
                </a:cubicBezTo>
                <a:cubicBezTo>
                  <a:pt x="0" y="171"/>
                  <a:pt x="0" y="229"/>
                  <a:pt x="0" y="230"/>
                </a:cubicBezTo>
                <a:cubicBezTo>
                  <a:pt x="0" y="460"/>
                  <a:pt x="0" y="460"/>
                  <a:pt x="0" y="460"/>
                </a:cubicBezTo>
                <a:lnTo>
                  <a:pt x="230" y="46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479425" y="2135867"/>
            <a:ext cx="1646912" cy="1646912"/>
          </a:xfrm>
          <a:custGeom>
            <a:avLst/>
            <a:gdLst>
              <a:gd name="T0" fmla="*/ 460 w 460"/>
              <a:gd name="T1" fmla="*/ 460 h 460"/>
              <a:gd name="T2" fmla="*/ 460 w 460"/>
              <a:gd name="T3" fmla="*/ 230 h 460"/>
              <a:gd name="T4" fmla="*/ 346 w 460"/>
              <a:gd name="T5" fmla="*/ 29 h 460"/>
              <a:gd name="T6" fmla="*/ 230 w 460"/>
              <a:gd name="T7" fmla="*/ 0 h 460"/>
              <a:gd name="T8" fmla="*/ 0 w 460"/>
              <a:gd name="T9" fmla="*/ 0 h 460"/>
              <a:gd name="T10" fmla="*/ 0 w 460"/>
              <a:gd name="T11" fmla="*/ 230 h 460"/>
              <a:gd name="T12" fmla="*/ 114 w 460"/>
              <a:gd name="T13" fmla="*/ 431 h 460"/>
              <a:gd name="T14" fmla="*/ 230 w 460"/>
              <a:gd name="T15" fmla="*/ 460 h 460"/>
              <a:gd name="T16" fmla="*/ 460 w 460"/>
              <a:gd name="T17" fmla="*/ 4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460">
                <a:moveTo>
                  <a:pt x="460" y="460"/>
                </a:moveTo>
                <a:cubicBezTo>
                  <a:pt x="460" y="230"/>
                  <a:pt x="460" y="230"/>
                  <a:pt x="460" y="230"/>
                </a:cubicBezTo>
                <a:cubicBezTo>
                  <a:pt x="460" y="134"/>
                  <a:pt x="421" y="67"/>
                  <a:pt x="346" y="29"/>
                </a:cubicBezTo>
                <a:cubicBezTo>
                  <a:pt x="288" y="0"/>
                  <a:pt x="230" y="0"/>
                  <a:pt x="2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325"/>
                  <a:pt x="38" y="393"/>
                  <a:pt x="114" y="431"/>
                </a:cubicBezTo>
                <a:cubicBezTo>
                  <a:pt x="171" y="459"/>
                  <a:pt x="229" y="460"/>
                  <a:pt x="230" y="460"/>
                </a:cubicBezTo>
                <a:lnTo>
                  <a:pt x="460" y="46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2308880" y="3965321"/>
            <a:ext cx="1646912" cy="1646912"/>
          </a:xfrm>
          <a:custGeom>
            <a:avLst/>
            <a:gdLst>
              <a:gd name="T0" fmla="*/ 460 w 460"/>
              <a:gd name="T1" fmla="*/ 460 h 460"/>
              <a:gd name="T2" fmla="*/ 460 w 460"/>
              <a:gd name="T3" fmla="*/ 230 h 460"/>
              <a:gd name="T4" fmla="*/ 430 w 460"/>
              <a:gd name="T5" fmla="*/ 113 h 460"/>
              <a:gd name="T6" fmla="*/ 230 w 460"/>
              <a:gd name="T7" fmla="*/ 0 h 460"/>
              <a:gd name="T8" fmla="*/ 0 w 460"/>
              <a:gd name="T9" fmla="*/ 0 h 460"/>
              <a:gd name="T10" fmla="*/ 0 w 460"/>
              <a:gd name="T11" fmla="*/ 230 h 460"/>
              <a:gd name="T12" fmla="*/ 29 w 460"/>
              <a:gd name="T13" fmla="*/ 347 h 460"/>
              <a:gd name="T14" fmla="*/ 230 w 460"/>
              <a:gd name="T15" fmla="*/ 460 h 460"/>
              <a:gd name="T16" fmla="*/ 460 w 460"/>
              <a:gd name="T17" fmla="*/ 4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460">
                <a:moveTo>
                  <a:pt x="460" y="460"/>
                </a:moveTo>
                <a:cubicBezTo>
                  <a:pt x="460" y="230"/>
                  <a:pt x="460" y="230"/>
                  <a:pt x="460" y="230"/>
                </a:cubicBezTo>
                <a:cubicBezTo>
                  <a:pt x="460" y="229"/>
                  <a:pt x="459" y="170"/>
                  <a:pt x="430" y="113"/>
                </a:cubicBezTo>
                <a:cubicBezTo>
                  <a:pt x="392" y="38"/>
                  <a:pt x="325" y="0"/>
                  <a:pt x="23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30"/>
                  <a:pt x="0" y="289"/>
                  <a:pt x="29" y="347"/>
                </a:cubicBezTo>
                <a:cubicBezTo>
                  <a:pt x="67" y="422"/>
                  <a:pt x="135" y="460"/>
                  <a:pt x="230" y="460"/>
                </a:cubicBezTo>
                <a:lnTo>
                  <a:pt x="460" y="46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479425" y="3965321"/>
            <a:ext cx="1646912" cy="1646912"/>
          </a:xfrm>
          <a:custGeom>
            <a:avLst/>
            <a:gdLst>
              <a:gd name="T0" fmla="*/ 230 w 460"/>
              <a:gd name="T1" fmla="*/ 460 h 460"/>
              <a:gd name="T2" fmla="*/ 347 w 460"/>
              <a:gd name="T3" fmla="*/ 430 h 460"/>
              <a:gd name="T4" fmla="*/ 460 w 460"/>
              <a:gd name="T5" fmla="*/ 230 h 460"/>
              <a:gd name="T6" fmla="*/ 460 w 460"/>
              <a:gd name="T7" fmla="*/ 0 h 460"/>
              <a:gd name="T8" fmla="*/ 230 w 460"/>
              <a:gd name="T9" fmla="*/ 0 h 460"/>
              <a:gd name="T10" fmla="*/ 113 w 460"/>
              <a:gd name="T11" fmla="*/ 29 h 460"/>
              <a:gd name="T12" fmla="*/ 0 w 460"/>
              <a:gd name="T13" fmla="*/ 230 h 460"/>
              <a:gd name="T14" fmla="*/ 0 w 460"/>
              <a:gd name="T15" fmla="*/ 460 h 460"/>
              <a:gd name="T16" fmla="*/ 230 w 460"/>
              <a:gd name="T17" fmla="*/ 46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0" h="460">
                <a:moveTo>
                  <a:pt x="230" y="460"/>
                </a:moveTo>
                <a:cubicBezTo>
                  <a:pt x="230" y="460"/>
                  <a:pt x="289" y="459"/>
                  <a:pt x="347" y="430"/>
                </a:cubicBezTo>
                <a:cubicBezTo>
                  <a:pt x="422" y="392"/>
                  <a:pt x="460" y="325"/>
                  <a:pt x="460" y="230"/>
                </a:cubicBezTo>
                <a:cubicBezTo>
                  <a:pt x="460" y="0"/>
                  <a:pt x="460" y="0"/>
                  <a:pt x="460" y="0"/>
                </a:cubicBezTo>
                <a:cubicBezTo>
                  <a:pt x="230" y="0"/>
                  <a:pt x="230" y="0"/>
                  <a:pt x="230" y="0"/>
                </a:cubicBezTo>
                <a:cubicBezTo>
                  <a:pt x="229" y="0"/>
                  <a:pt x="170" y="0"/>
                  <a:pt x="113" y="29"/>
                </a:cubicBezTo>
                <a:cubicBezTo>
                  <a:pt x="38" y="67"/>
                  <a:pt x="0" y="135"/>
                  <a:pt x="0" y="230"/>
                </a:cubicBezTo>
                <a:cubicBezTo>
                  <a:pt x="0" y="460"/>
                  <a:pt x="0" y="460"/>
                  <a:pt x="0" y="460"/>
                </a:cubicBezTo>
                <a:lnTo>
                  <a:pt x="230" y="46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1669065" y="3324037"/>
            <a:ext cx="1097085" cy="1098554"/>
          </a:xfrm>
          <a:prstGeom prst="ellipse">
            <a:avLst/>
          </a:pr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 w="635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363085" y="2302510"/>
            <a:ext cx="7564120" cy="3309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v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Pattern testing is a technique that evaluates past defects to identify patterns that lead to defects.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This information to identifying and preventing similar defects in new versions of an application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0" y="356421"/>
            <a:ext cx="4547934" cy="792109"/>
          </a:xfrm>
          <a:custGeom>
            <a:avLst/>
            <a:gdLst>
              <a:gd name="connsiteX0" fmla="*/ 3825076 w 4547934"/>
              <a:gd name="connsiteY0" fmla="*/ 0 h 792109"/>
              <a:gd name="connsiteX1" fmla="*/ 4252413 w 4547934"/>
              <a:gd name="connsiteY1" fmla="*/ 0 h 792109"/>
              <a:gd name="connsiteX2" fmla="*/ 4547934 w 4547934"/>
              <a:gd name="connsiteY2" fmla="*/ 295521 h 792109"/>
              <a:gd name="connsiteX3" fmla="*/ 4051347 w 4547934"/>
              <a:gd name="connsiteY3" fmla="*/ 792108 h 792109"/>
              <a:gd name="connsiteX4" fmla="*/ 3938334 w 4547934"/>
              <a:gd name="connsiteY4" fmla="*/ 792108 h 792109"/>
              <a:gd name="connsiteX5" fmla="*/ 3938334 w 4547934"/>
              <a:gd name="connsiteY5" fmla="*/ 792109 h 792109"/>
              <a:gd name="connsiteX6" fmla="*/ 0 w 4547934"/>
              <a:gd name="connsiteY6" fmla="*/ 792109 h 792109"/>
              <a:gd name="connsiteX7" fmla="*/ 0 w 4547934"/>
              <a:gd name="connsiteY7" fmla="*/ 1 h 792109"/>
              <a:gd name="connsiteX8" fmla="*/ 3825077 w 4547934"/>
              <a:gd name="connsiteY8" fmla="*/ 1 h 792109"/>
              <a:gd name="connsiteX9" fmla="*/ 3825076 w 4547934"/>
              <a:gd name="connsiteY9" fmla="*/ 0 h 79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47934" h="792109">
                <a:moveTo>
                  <a:pt x="3825076" y="0"/>
                </a:moveTo>
                <a:lnTo>
                  <a:pt x="4252413" y="0"/>
                </a:lnTo>
                <a:lnTo>
                  <a:pt x="4547934" y="295521"/>
                </a:lnTo>
                <a:lnTo>
                  <a:pt x="4051347" y="792108"/>
                </a:lnTo>
                <a:lnTo>
                  <a:pt x="3938334" y="792108"/>
                </a:lnTo>
                <a:lnTo>
                  <a:pt x="3938334" y="792109"/>
                </a:lnTo>
                <a:lnTo>
                  <a:pt x="0" y="792109"/>
                </a:lnTo>
                <a:lnTo>
                  <a:pt x="0" y="1"/>
                </a:lnTo>
                <a:lnTo>
                  <a:pt x="3825077" y="1"/>
                </a:lnTo>
                <a:lnTo>
                  <a:pt x="3825076" y="0"/>
                </a:lnTo>
                <a:close/>
              </a:path>
            </a:pathLst>
          </a:custGeom>
          <a:gradFill>
            <a:gsLst>
              <a:gs pos="0">
                <a:srgbClr val="8C1302"/>
              </a:gs>
              <a:gs pos="100000">
                <a:srgbClr val="DE25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2470" y="356870"/>
            <a:ext cx="3835400" cy="819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ADVANTAGES OF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945761" y="357055"/>
            <a:ext cx="7375778" cy="792110"/>
          </a:xfrm>
          <a:custGeom>
            <a:avLst/>
            <a:gdLst>
              <a:gd name="connsiteX0" fmla="*/ 2445003 w 7375778"/>
              <a:gd name="connsiteY0" fmla="*/ 0 h 792110"/>
              <a:gd name="connsiteX1" fmla="*/ 2930778 w 7375778"/>
              <a:gd name="connsiteY1" fmla="*/ 0 h 792110"/>
              <a:gd name="connsiteX2" fmla="*/ 6931278 w 7375778"/>
              <a:gd name="connsiteY2" fmla="*/ 0 h 792110"/>
              <a:gd name="connsiteX3" fmla="*/ 6931278 w 7375778"/>
              <a:gd name="connsiteY3" fmla="*/ 1 h 792110"/>
              <a:gd name="connsiteX4" fmla="*/ 7375778 w 7375778"/>
              <a:gd name="connsiteY4" fmla="*/ 1 h 792110"/>
              <a:gd name="connsiteX5" fmla="*/ 7375778 w 7375778"/>
              <a:gd name="connsiteY5" fmla="*/ 792109 h 792110"/>
              <a:gd name="connsiteX6" fmla="*/ 6884987 w 7375778"/>
              <a:gd name="connsiteY6" fmla="*/ 792109 h 792110"/>
              <a:gd name="connsiteX7" fmla="*/ 6884987 w 7375778"/>
              <a:gd name="connsiteY7" fmla="*/ 792108 h 792110"/>
              <a:gd name="connsiteX8" fmla="*/ 2930778 w 7375778"/>
              <a:gd name="connsiteY8" fmla="*/ 792108 h 792110"/>
              <a:gd name="connsiteX9" fmla="*/ 2445003 w 7375778"/>
              <a:gd name="connsiteY9" fmla="*/ 792108 h 792110"/>
              <a:gd name="connsiteX10" fmla="*/ 2445003 w 7375778"/>
              <a:gd name="connsiteY10" fmla="*/ 792109 h 792110"/>
              <a:gd name="connsiteX11" fmla="*/ 722857 w 7375778"/>
              <a:gd name="connsiteY11" fmla="*/ 792109 h 792110"/>
              <a:gd name="connsiteX12" fmla="*/ 722858 w 7375778"/>
              <a:gd name="connsiteY12" fmla="*/ 792110 h 792110"/>
              <a:gd name="connsiteX13" fmla="*/ 295521 w 7375778"/>
              <a:gd name="connsiteY13" fmla="*/ 792110 h 792110"/>
              <a:gd name="connsiteX14" fmla="*/ 0 w 7375778"/>
              <a:gd name="connsiteY14" fmla="*/ 496589 h 792110"/>
              <a:gd name="connsiteX15" fmla="*/ 496587 w 7375778"/>
              <a:gd name="connsiteY15" fmla="*/ 2 h 792110"/>
              <a:gd name="connsiteX16" fmla="*/ 609600 w 7375778"/>
              <a:gd name="connsiteY16" fmla="*/ 2 h 792110"/>
              <a:gd name="connsiteX17" fmla="*/ 609600 w 7375778"/>
              <a:gd name="connsiteY17" fmla="*/ 1 h 792110"/>
              <a:gd name="connsiteX18" fmla="*/ 2445003 w 7375778"/>
              <a:gd name="connsiteY18" fmla="*/ 1 h 79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75778" h="792110">
                <a:moveTo>
                  <a:pt x="2445003" y="0"/>
                </a:moveTo>
                <a:lnTo>
                  <a:pt x="2930778" y="0"/>
                </a:lnTo>
                <a:lnTo>
                  <a:pt x="6931278" y="0"/>
                </a:lnTo>
                <a:lnTo>
                  <a:pt x="6931278" y="1"/>
                </a:lnTo>
                <a:lnTo>
                  <a:pt x="7375778" y="1"/>
                </a:lnTo>
                <a:lnTo>
                  <a:pt x="7375778" y="792109"/>
                </a:lnTo>
                <a:lnTo>
                  <a:pt x="6884987" y="792109"/>
                </a:lnTo>
                <a:lnTo>
                  <a:pt x="6884987" y="792108"/>
                </a:lnTo>
                <a:lnTo>
                  <a:pt x="2930778" y="792108"/>
                </a:lnTo>
                <a:lnTo>
                  <a:pt x="2445003" y="792108"/>
                </a:lnTo>
                <a:lnTo>
                  <a:pt x="2445003" y="792109"/>
                </a:lnTo>
                <a:lnTo>
                  <a:pt x="722857" y="792109"/>
                </a:lnTo>
                <a:lnTo>
                  <a:pt x="722858" y="792110"/>
                </a:lnTo>
                <a:lnTo>
                  <a:pt x="295521" y="792110"/>
                </a:lnTo>
                <a:lnTo>
                  <a:pt x="0" y="496589"/>
                </a:lnTo>
                <a:lnTo>
                  <a:pt x="496587" y="2"/>
                </a:lnTo>
                <a:lnTo>
                  <a:pt x="609600" y="2"/>
                </a:lnTo>
                <a:lnTo>
                  <a:pt x="609600" y="1"/>
                </a:lnTo>
                <a:lnTo>
                  <a:pt x="244500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GREY BOX TESTING</a:t>
            </a:r>
            <a:endParaRPr lang="en-US" altLang="zh-CN" sz="32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697990" y="2719070"/>
            <a:ext cx="7724140" cy="1637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45000"/>
              </a:lnSpc>
              <a:buFont typeface="Wingdings" panose="05000000000000000000" charset="0"/>
              <a:buChar char="v"/>
            </a:pPr>
            <a:r>
              <a:rPr lang="en-US" altLang="zh-CN" sz="240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Overall quality of the product is improved.</a:t>
            </a:r>
            <a:endParaRPr lang="en-US" altLang="zh-CN" sz="240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44205" y="3908425"/>
            <a:ext cx="3811270" cy="1366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45000"/>
              </a:lnSpc>
              <a:buFont typeface="Wingdings" panose="05000000000000000000" charset="0"/>
              <a:buChar char="v"/>
            </a:pPr>
            <a:endParaRPr lang="en-US" altLang="zh-CN" sz="105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698625" y="1948180"/>
            <a:ext cx="8070850" cy="1238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v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Users and developers have clear goals while doing testing.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697990" y="3574415"/>
            <a:ext cx="9824085" cy="927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v"/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Testers are not required to have high programming skills for this testing.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3" grpId="0"/>
      <p:bldP spid="24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1903</Words>
  <Application>WPS Presentation</Application>
  <PresentationFormat>宽屏</PresentationFormat>
  <Paragraphs>90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Microsoft YaHei</vt:lpstr>
      <vt:lpstr>Times New Roman</vt:lpstr>
      <vt:lpstr>Wingdings</vt:lpstr>
      <vt:lpstr>文泉驿微米黑</vt:lpstr>
      <vt:lpstr>等线</vt:lpstr>
      <vt:lpstr>Arial Unicode MS</vt:lpstr>
      <vt:lpstr>等线 Light</vt:lpstr>
      <vt:lpstr>Calibri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Digital</cp:lastModifiedBy>
  <cp:revision>32</cp:revision>
  <dcterms:created xsi:type="dcterms:W3CDTF">2019-01-15T11:24:00Z</dcterms:created>
  <dcterms:modified xsi:type="dcterms:W3CDTF">2024-10-14T02:07:21Z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1033-12.2.0.18586</vt:lpwstr>
  </property>
  <property fmtid="{D5CDD505-2E9C-101B-9397-08002B2CF9AE}" pid="3" name="ICV">
    <vt:lpwstr>BCA01EA9B34F473C91ADA2FAC88BB386_13</vt:lpwstr>
  </property>
</Properties>
</file>